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59" r:id="rId4"/>
    <p:sldId id="261" r:id="rId5"/>
    <p:sldId id="306" r:id="rId6"/>
    <p:sldId id="307" r:id="rId7"/>
    <p:sldId id="356" r:id="rId8"/>
    <p:sldId id="257" r:id="rId9"/>
    <p:sldId id="308" r:id="rId10"/>
    <p:sldId id="309" r:id="rId11"/>
    <p:sldId id="262" r:id="rId12"/>
  </p:sldIdLst>
  <p:sldSz cx="9144000" cy="5143500" type="screen16x9"/>
  <p:notesSz cx="6858000" cy="9144000"/>
  <p:embeddedFontLst>
    <p:embeddedFont>
      <p:font typeface="Dela Gothic One" panose="020B0604020202020204" charset="-128"/>
      <p:regular r:id="rId14"/>
    </p:embeddedFont>
    <p:embeddedFont>
      <p:font typeface="Algerian" panose="04020705040A02060702" pitchFamily="82" charset="0"/>
      <p:regular r:id="rId15"/>
    </p:embeddedFont>
    <p:embeddedFont>
      <p:font typeface="Anaheim" panose="020B0604020202020204" charset="0"/>
      <p:regular r:id="rId16"/>
    </p:embeddedFont>
    <p:embeddedFont>
      <p:font typeface="Bahnschrift" panose="020B0502040204020203" pitchFamily="34" charset="0"/>
      <p:regular r:id="rId17"/>
      <p:bold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Roboto Condensed Light" panose="02000000000000000000" pitchFamily="2" charset="0"/>
      <p:regular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iito0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18" y="67"/>
      </p:cViewPr>
      <p:guideLst>
        <p:guide orient="horz" pos="162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af267bcf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faf267bcf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af267bcf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af267bcf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b24165f9d_0_20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b24165f9d_0_20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af267bcf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af267bcf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af267bcf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af267bcf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ac363908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ac363908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ac363908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ac363908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ac363908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ac363908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ac363908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ac363908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/>
          <a:srcRect l="89" r="79"/>
          <a:stretch>
            <a:fillRect/>
          </a:stretch>
        </p:blipFill>
        <p:spPr>
          <a:xfrm>
            <a:off x="3965" y="0"/>
            <a:ext cx="913607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05702" y="2085013"/>
            <a:ext cx="4533300" cy="16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9737" y="3977709"/>
            <a:ext cx="4437600" cy="2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439050" y="3118324"/>
            <a:ext cx="1492760" cy="2542985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165250" y="693251"/>
            <a:ext cx="1655700" cy="1655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4694525" y="4392504"/>
            <a:ext cx="1981800" cy="1981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1"/>
          <p:cNvPicPr preferRelativeResize="0"/>
          <p:nvPr/>
        </p:nvPicPr>
        <p:blipFill rotWithShape="1">
          <a:blip r:embed="rId2"/>
          <a:srcRect l="89" r="79"/>
          <a:stretch>
            <a:fillRect/>
          </a:stretch>
        </p:blipFill>
        <p:spPr>
          <a:xfrm>
            <a:off x="3965" y="0"/>
            <a:ext cx="913607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1695000" y="2692150"/>
            <a:ext cx="5754000" cy="13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1695000" y="4066525"/>
            <a:ext cx="5754000" cy="2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133025" y="4392504"/>
            <a:ext cx="1981800" cy="1981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7787825" y="2356624"/>
            <a:ext cx="1492760" cy="2542985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-208028" y="586004"/>
            <a:ext cx="1564206" cy="2664696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/>
          <p:nvPr/>
        </p:nvSpPr>
        <p:spPr>
          <a:xfrm>
            <a:off x="6225050" y="-1490825"/>
            <a:ext cx="2159700" cy="2159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11725" y="427550"/>
            <a:ext cx="7720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/>
          </p:nvPr>
        </p:nvSpPr>
        <p:spPr>
          <a:xfrm>
            <a:off x="1930125" y="1449925"/>
            <a:ext cx="24327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1930125" y="2172050"/>
            <a:ext cx="23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/>
          </p:nvPr>
        </p:nvSpPr>
        <p:spPr>
          <a:xfrm>
            <a:off x="5818450" y="1449925"/>
            <a:ext cx="24276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4"/>
          </p:nvPr>
        </p:nvSpPr>
        <p:spPr>
          <a:xfrm>
            <a:off x="5818450" y="2172050"/>
            <a:ext cx="23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5"/>
          </p:nvPr>
        </p:nvSpPr>
        <p:spPr>
          <a:xfrm>
            <a:off x="1935350" y="2924350"/>
            <a:ext cx="24327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1935088" y="3646450"/>
            <a:ext cx="23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/>
          </p:nvPr>
        </p:nvSpPr>
        <p:spPr>
          <a:xfrm>
            <a:off x="5823655" y="2924350"/>
            <a:ext cx="24276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5823403" y="3646450"/>
            <a:ext cx="23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1028625" y="1449925"/>
            <a:ext cx="9015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1028625" y="2924350"/>
            <a:ext cx="9015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4916950" y="1449925"/>
            <a:ext cx="9015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16950" y="2924350"/>
            <a:ext cx="9015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/>
          <p:nvPr/>
        </p:nvSpPr>
        <p:spPr>
          <a:xfrm>
            <a:off x="-59375" y="3137499"/>
            <a:ext cx="1023891" cy="1744245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8065433" y="4063192"/>
            <a:ext cx="2142900" cy="2142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/>
          <a:srcRect l="89" r="79"/>
          <a:stretch>
            <a:fillRect/>
          </a:stretch>
        </p:blipFill>
        <p:spPr>
          <a:xfrm>
            <a:off x="3965" y="0"/>
            <a:ext cx="913607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130288" y="2796874"/>
            <a:ext cx="1900200" cy="4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1213838" y="3238874"/>
            <a:ext cx="17331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2"/>
          </p:nvPr>
        </p:nvSpPr>
        <p:spPr>
          <a:xfrm>
            <a:off x="3634050" y="2796874"/>
            <a:ext cx="1875900" cy="4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3"/>
          </p:nvPr>
        </p:nvSpPr>
        <p:spPr>
          <a:xfrm>
            <a:off x="3705450" y="3238874"/>
            <a:ext cx="17331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4"/>
          </p:nvPr>
        </p:nvSpPr>
        <p:spPr>
          <a:xfrm>
            <a:off x="6137813" y="2796874"/>
            <a:ext cx="1875900" cy="4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5"/>
          </p:nvPr>
        </p:nvSpPr>
        <p:spPr>
          <a:xfrm>
            <a:off x="6209213" y="3238874"/>
            <a:ext cx="17331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 idx="6"/>
          </p:nvPr>
        </p:nvSpPr>
        <p:spPr>
          <a:xfrm>
            <a:off x="711725" y="427550"/>
            <a:ext cx="7720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-104855" y="3144302"/>
            <a:ext cx="954534" cy="1626093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-914275" y="987875"/>
            <a:ext cx="1626000" cy="1626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8083900" y="4189875"/>
            <a:ext cx="1587600" cy="1587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/>
          <p:cNvPicPr preferRelativeResize="0"/>
          <p:nvPr/>
        </p:nvPicPr>
        <p:blipFill rotWithShape="1">
          <a:blip r:embed="rId2"/>
          <a:srcRect l="89" r="79"/>
          <a:stretch>
            <a:fillRect/>
          </a:stretch>
        </p:blipFill>
        <p:spPr>
          <a:xfrm>
            <a:off x="3965" y="0"/>
            <a:ext cx="913607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1432593" y="1628981"/>
            <a:ext cx="2853000" cy="4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1432618" y="2174856"/>
            <a:ext cx="3243900" cy="4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2"/>
          </p:nvPr>
        </p:nvSpPr>
        <p:spPr>
          <a:xfrm>
            <a:off x="1432620" y="3320231"/>
            <a:ext cx="2853000" cy="4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3"/>
          </p:nvPr>
        </p:nvSpPr>
        <p:spPr>
          <a:xfrm>
            <a:off x="1432618" y="3866106"/>
            <a:ext cx="3243900" cy="4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4"/>
          </p:nvPr>
        </p:nvSpPr>
        <p:spPr>
          <a:xfrm>
            <a:off x="5020013" y="2474606"/>
            <a:ext cx="2853000" cy="4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5"/>
          </p:nvPr>
        </p:nvSpPr>
        <p:spPr>
          <a:xfrm>
            <a:off x="5020043" y="3020481"/>
            <a:ext cx="3243900" cy="4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title" idx="6"/>
          </p:nvPr>
        </p:nvSpPr>
        <p:spPr>
          <a:xfrm>
            <a:off x="711725" y="427550"/>
            <a:ext cx="7720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-856475" y="4083729"/>
            <a:ext cx="1981800" cy="1981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-124774" y="802350"/>
            <a:ext cx="1136450" cy="1935994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6631163" y="3755125"/>
            <a:ext cx="2159700" cy="2159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 rotWithShape="1">
          <a:blip r:embed="rId2"/>
          <a:srcRect l="89" r="79"/>
          <a:stretch>
            <a:fillRect/>
          </a:stretch>
        </p:blipFill>
        <p:spPr>
          <a:xfrm>
            <a:off x="3965" y="0"/>
            <a:ext cx="913607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1100669" y="2943251"/>
            <a:ext cx="1900200" cy="4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1"/>
          </p:nvPr>
        </p:nvSpPr>
        <p:spPr>
          <a:xfrm>
            <a:off x="1112825" y="3489125"/>
            <a:ext cx="18759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idx="2"/>
          </p:nvPr>
        </p:nvSpPr>
        <p:spPr>
          <a:xfrm>
            <a:off x="3633451" y="2943251"/>
            <a:ext cx="1875900" cy="4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3"/>
          </p:nvPr>
        </p:nvSpPr>
        <p:spPr>
          <a:xfrm>
            <a:off x="3633460" y="3489125"/>
            <a:ext cx="18759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title" idx="4"/>
          </p:nvPr>
        </p:nvSpPr>
        <p:spPr>
          <a:xfrm>
            <a:off x="6130189" y="2943251"/>
            <a:ext cx="1875900" cy="4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5"/>
          </p:nvPr>
        </p:nvSpPr>
        <p:spPr>
          <a:xfrm>
            <a:off x="6130200" y="3489125"/>
            <a:ext cx="18759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title" idx="6"/>
          </p:nvPr>
        </p:nvSpPr>
        <p:spPr>
          <a:xfrm>
            <a:off x="711725" y="427550"/>
            <a:ext cx="7720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4912050" y="4483754"/>
            <a:ext cx="1981800" cy="1981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-86250" y="1678726"/>
            <a:ext cx="1107537" cy="1886598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 rotWithShape="1">
          <a:blip r:embed="rId2"/>
          <a:srcRect l="89" r="79"/>
          <a:stretch>
            <a:fillRect/>
          </a:stretch>
        </p:blipFill>
        <p:spPr>
          <a:xfrm>
            <a:off x="3965" y="0"/>
            <a:ext cx="913607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 flipH="1">
            <a:off x="5805081" y="1920757"/>
            <a:ext cx="25617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 flipH="1">
            <a:off x="6074481" y="2290383"/>
            <a:ext cx="20229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title" idx="2"/>
          </p:nvPr>
        </p:nvSpPr>
        <p:spPr>
          <a:xfrm flipH="1">
            <a:off x="3322800" y="1920757"/>
            <a:ext cx="24984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3"/>
          </p:nvPr>
        </p:nvSpPr>
        <p:spPr>
          <a:xfrm flipH="1">
            <a:off x="3560550" y="2290383"/>
            <a:ext cx="20229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title" idx="4"/>
          </p:nvPr>
        </p:nvSpPr>
        <p:spPr>
          <a:xfrm flipH="1">
            <a:off x="777219" y="1920757"/>
            <a:ext cx="24984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5"/>
          </p:nvPr>
        </p:nvSpPr>
        <p:spPr>
          <a:xfrm flipH="1">
            <a:off x="1014969" y="2290383"/>
            <a:ext cx="20229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title" idx="6"/>
          </p:nvPr>
        </p:nvSpPr>
        <p:spPr>
          <a:xfrm>
            <a:off x="711725" y="427550"/>
            <a:ext cx="7720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title" idx="7"/>
          </p:nvPr>
        </p:nvSpPr>
        <p:spPr>
          <a:xfrm flipH="1">
            <a:off x="5805081" y="3782487"/>
            <a:ext cx="25617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8"/>
          </p:nvPr>
        </p:nvSpPr>
        <p:spPr>
          <a:xfrm flipH="1">
            <a:off x="6074481" y="4152085"/>
            <a:ext cx="20229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title" idx="9"/>
          </p:nvPr>
        </p:nvSpPr>
        <p:spPr>
          <a:xfrm flipH="1">
            <a:off x="3322800" y="3782487"/>
            <a:ext cx="24984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13"/>
          </p:nvPr>
        </p:nvSpPr>
        <p:spPr>
          <a:xfrm flipH="1">
            <a:off x="3560550" y="4152085"/>
            <a:ext cx="20229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title" idx="14"/>
          </p:nvPr>
        </p:nvSpPr>
        <p:spPr>
          <a:xfrm flipH="1">
            <a:off x="777219" y="3782487"/>
            <a:ext cx="24984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15"/>
          </p:nvPr>
        </p:nvSpPr>
        <p:spPr>
          <a:xfrm flipH="1">
            <a:off x="1014969" y="4152085"/>
            <a:ext cx="20229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8344625" y="1909549"/>
            <a:ext cx="1492760" cy="2542985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-679175" y="978975"/>
            <a:ext cx="1443459" cy="2459139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8011150" y="-1028400"/>
            <a:ext cx="2159700" cy="2159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2195775" y="4729502"/>
            <a:ext cx="2159700" cy="2159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8"/>
          <p:cNvPicPr preferRelativeResize="0"/>
          <p:nvPr/>
        </p:nvPicPr>
        <p:blipFill rotWithShape="1">
          <a:blip r:embed="rId2"/>
          <a:srcRect l="89" r="79"/>
          <a:stretch>
            <a:fillRect/>
          </a:stretch>
        </p:blipFill>
        <p:spPr>
          <a:xfrm>
            <a:off x="3965" y="0"/>
            <a:ext cx="913607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18938" y="1653875"/>
            <a:ext cx="2549700" cy="4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1"/>
          </p:nvPr>
        </p:nvSpPr>
        <p:spPr>
          <a:xfrm>
            <a:off x="1359076" y="2095875"/>
            <a:ext cx="2009700" cy="5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title" idx="2"/>
          </p:nvPr>
        </p:nvSpPr>
        <p:spPr>
          <a:xfrm>
            <a:off x="5804163" y="1653875"/>
            <a:ext cx="2520900" cy="4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3"/>
          </p:nvPr>
        </p:nvSpPr>
        <p:spPr>
          <a:xfrm>
            <a:off x="5804176" y="2095875"/>
            <a:ext cx="2009700" cy="5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title" idx="4"/>
          </p:nvPr>
        </p:nvSpPr>
        <p:spPr>
          <a:xfrm>
            <a:off x="711725" y="427550"/>
            <a:ext cx="7720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title" idx="5"/>
          </p:nvPr>
        </p:nvSpPr>
        <p:spPr>
          <a:xfrm>
            <a:off x="818938" y="3072425"/>
            <a:ext cx="2549700" cy="4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6"/>
          </p:nvPr>
        </p:nvSpPr>
        <p:spPr>
          <a:xfrm>
            <a:off x="1359076" y="3514425"/>
            <a:ext cx="20097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title" idx="7"/>
          </p:nvPr>
        </p:nvSpPr>
        <p:spPr>
          <a:xfrm>
            <a:off x="5804163" y="3072425"/>
            <a:ext cx="2520900" cy="4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8"/>
          </p:nvPr>
        </p:nvSpPr>
        <p:spPr>
          <a:xfrm>
            <a:off x="5804176" y="3514425"/>
            <a:ext cx="20097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8200625" y="2465199"/>
            <a:ext cx="1492760" cy="2542985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8"/>
          <p:cNvSpPr/>
          <p:nvPr/>
        </p:nvSpPr>
        <p:spPr>
          <a:xfrm flipH="1">
            <a:off x="140361" y="3792199"/>
            <a:ext cx="1029239" cy="1753498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7867150" y="-775025"/>
            <a:ext cx="2159700" cy="2159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-1219725" y="1075675"/>
            <a:ext cx="2159700" cy="2159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2100450" y="3442584"/>
            <a:ext cx="4943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1"/>
          </p:nvPr>
        </p:nvSpPr>
        <p:spPr>
          <a:xfrm>
            <a:off x="1983350" y="1446675"/>
            <a:ext cx="5177400" cy="19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6657975" y="2500948"/>
            <a:ext cx="1735092" cy="2955807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-208203" y="249129"/>
            <a:ext cx="1564206" cy="2664696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5789525" y="-943450"/>
            <a:ext cx="2159700" cy="2159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244875" y="4045750"/>
            <a:ext cx="2159700" cy="2159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711725" y="1363775"/>
            <a:ext cx="3860100" cy="19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1"/>
          </p:nvPr>
        </p:nvSpPr>
        <p:spPr>
          <a:xfrm>
            <a:off x="711750" y="3315600"/>
            <a:ext cx="3608700" cy="6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8432275" y="2405749"/>
            <a:ext cx="1492760" cy="2542985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2612447" y="-1007021"/>
            <a:ext cx="1564206" cy="2664696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525950" y="-1055725"/>
            <a:ext cx="2159700" cy="2159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2743150" y="4333475"/>
            <a:ext cx="2159700" cy="2159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1725" y="3121925"/>
            <a:ext cx="5318700" cy="7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11725" y="3878976"/>
            <a:ext cx="3781800" cy="3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11725" y="2138913"/>
            <a:ext cx="1915200" cy="8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/>
          <p:nvPr/>
        </p:nvSpPr>
        <p:spPr>
          <a:xfrm>
            <a:off x="4428238" y="-170351"/>
            <a:ext cx="1492760" cy="2542985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5002925" y="3995896"/>
            <a:ext cx="954534" cy="1626093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2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 txBox="1">
            <a:spLocks noGrp="1"/>
          </p:cNvSpPr>
          <p:nvPr>
            <p:ph type="body" idx="1"/>
          </p:nvPr>
        </p:nvSpPr>
        <p:spPr>
          <a:xfrm>
            <a:off x="711725" y="1303500"/>
            <a:ext cx="3860100" cy="2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M Sans"/>
              <a:buChar char="●"/>
              <a:defRPr sz="1400"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title"/>
          </p:nvPr>
        </p:nvSpPr>
        <p:spPr>
          <a:xfrm>
            <a:off x="711725" y="427550"/>
            <a:ext cx="7720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/>
          <p:nvPr/>
        </p:nvSpPr>
        <p:spPr>
          <a:xfrm flipH="1">
            <a:off x="259690" y="3312324"/>
            <a:ext cx="1219511" cy="2502842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1"/>
          <p:cNvSpPr/>
          <p:nvPr/>
        </p:nvSpPr>
        <p:spPr>
          <a:xfrm flipH="1">
            <a:off x="7448552" y="3088775"/>
            <a:ext cx="1384296" cy="2358212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3293236" y="4151678"/>
            <a:ext cx="1962900" cy="1962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7581011" y="-1132647"/>
            <a:ext cx="1962900" cy="1962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2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2"/>
          <p:cNvPicPr preferRelativeResize="0"/>
          <p:nvPr/>
        </p:nvPicPr>
        <p:blipFill rotWithShape="1">
          <a:blip r:embed="rId2"/>
          <a:srcRect l="89" r="79"/>
          <a:stretch>
            <a:fillRect/>
          </a:stretch>
        </p:blipFill>
        <p:spPr>
          <a:xfrm>
            <a:off x="3965" y="0"/>
            <a:ext cx="913607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711725" y="1227300"/>
            <a:ext cx="4036800" cy="2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 panose="02000503000000000000"/>
              <a:buChar char="●"/>
              <a:defRPr sz="1300"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 panose="020005030000000000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 panose="020005030000000000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 panose="020005030000000000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 panose="020005030000000000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 panose="020005030000000000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 panose="020005030000000000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 panose="020005030000000000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 panose="020005030000000000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/>
          </p:nvPr>
        </p:nvSpPr>
        <p:spPr>
          <a:xfrm>
            <a:off x="711725" y="427550"/>
            <a:ext cx="7720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2"/>
          <p:cNvSpPr/>
          <p:nvPr/>
        </p:nvSpPr>
        <p:spPr>
          <a:xfrm flipH="1">
            <a:off x="3990402" y="3235050"/>
            <a:ext cx="1384296" cy="2358212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7538936" y="3488803"/>
            <a:ext cx="1962900" cy="1962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711736" y="4235878"/>
            <a:ext cx="1962900" cy="1962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3"/>
          <p:cNvPicPr preferRelativeResize="0"/>
          <p:nvPr/>
        </p:nvPicPr>
        <p:blipFill rotWithShape="1">
          <a:blip r:embed="rId2"/>
          <a:srcRect l="89" r="79"/>
          <a:stretch>
            <a:fillRect/>
          </a:stretch>
        </p:blipFill>
        <p:spPr>
          <a:xfrm>
            <a:off x="3965" y="0"/>
            <a:ext cx="913607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>
            <a:spLocks noGrp="1"/>
          </p:cNvSpPr>
          <p:nvPr>
            <p:ph type="title"/>
          </p:nvPr>
        </p:nvSpPr>
        <p:spPr>
          <a:xfrm>
            <a:off x="711725" y="427550"/>
            <a:ext cx="7720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2675250" y="4170850"/>
            <a:ext cx="789081" cy="1344235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-1129175" y="1028500"/>
            <a:ext cx="2159700" cy="2159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8175500" y="4032550"/>
            <a:ext cx="2159700" cy="2159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4"/>
          <p:cNvPicPr preferRelativeResize="0"/>
          <p:nvPr/>
        </p:nvPicPr>
        <p:blipFill rotWithShape="1">
          <a:blip r:embed="rId2"/>
          <a:srcRect l="89" r="79"/>
          <a:stretch>
            <a:fillRect/>
          </a:stretch>
        </p:blipFill>
        <p:spPr>
          <a:xfrm rot="10800000">
            <a:off x="3965" y="0"/>
            <a:ext cx="913607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>
            <a:spLocks noGrp="1"/>
          </p:cNvSpPr>
          <p:nvPr>
            <p:ph type="title"/>
          </p:nvPr>
        </p:nvSpPr>
        <p:spPr>
          <a:xfrm>
            <a:off x="711725" y="427550"/>
            <a:ext cx="7720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7822900" y="3633699"/>
            <a:ext cx="1134027" cy="1931866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4"/>
          <p:cNvSpPr/>
          <p:nvPr/>
        </p:nvSpPr>
        <p:spPr>
          <a:xfrm>
            <a:off x="-141926" y="427549"/>
            <a:ext cx="1029406" cy="1753640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4"/>
          <p:cNvSpPr/>
          <p:nvPr/>
        </p:nvSpPr>
        <p:spPr>
          <a:xfrm>
            <a:off x="7621550" y="-613625"/>
            <a:ext cx="2159700" cy="2159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-516375" y="4175725"/>
            <a:ext cx="1587600" cy="1587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>
            <a:spLocks noGrp="1"/>
          </p:cNvSpPr>
          <p:nvPr>
            <p:ph type="title"/>
          </p:nvPr>
        </p:nvSpPr>
        <p:spPr>
          <a:xfrm>
            <a:off x="711725" y="427550"/>
            <a:ext cx="7720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/>
          <p:nvPr/>
        </p:nvSpPr>
        <p:spPr>
          <a:xfrm>
            <a:off x="3470749" y="3791828"/>
            <a:ext cx="1047957" cy="1785243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/>
          <p:nvPr/>
        </p:nvSpPr>
        <p:spPr>
          <a:xfrm>
            <a:off x="-874175" y="3668250"/>
            <a:ext cx="2159700" cy="2159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7845000" y="4136975"/>
            <a:ext cx="2159700" cy="2159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6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>
            <a:spLocks noGrp="1"/>
          </p:cNvSpPr>
          <p:nvPr>
            <p:ph type="title"/>
          </p:nvPr>
        </p:nvSpPr>
        <p:spPr>
          <a:xfrm>
            <a:off x="711725" y="427550"/>
            <a:ext cx="7720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6"/>
          <p:cNvSpPr/>
          <p:nvPr/>
        </p:nvSpPr>
        <p:spPr>
          <a:xfrm>
            <a:off x="7718125" y="-443426"/>
            <a:ext cx="1492760" cy="2542985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-152501" y="1393288"/>
            <a:ext cx="1267727" cy="2159630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8187250" y="2803975"/>
            <a:ext cx="1950300" cy="1950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6"/>
          <p:cNvSpPr/>
          <p:nvPr/>
        </p:nvSpPr>
        <p:spPr>
          <a:xfrm>
            <a:off x="-1044475" y="4026050"/>
            <a:ext cx="2159700" cy="2159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4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>
            <a:spLocks noGrp="1"/>
          </p:cNvSpPr>
          <p:nvPr>
            <p:ph type="title"/>
          </p:nvPr>
        </p:nvSpPr>
        <p:spPr>
          <a:xfrm>
            <a:off x="711725" y="427550"/>
            <a:ext cx="7720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8524325" y="2090624"/>
            <a:ext cx="1181908" cy="2013434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-72551" y="3133425"/>
            <a:ext cx="890943" cy="1721326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7"/>
          <p:cNvSpPr/>
          <p:nvPr/>
        </p:nvSpPr>
        <p:spPr>
          <a:xfrm>
            <a:off x="8107900" y="-894300"/>
            <a:ext cx="1869900" cy="1869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4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8"/>
          <p:cNvPicPr preferRelativeResize="0"/>
          <p:nvPr/>
        </p:nvPicPr>
        <p:blipFill rotWithShape="1">
          <a:blip r:embed="rId2"/>
          <a:srcRect l="89" r="79"/>
          <a:stretch>
            <a:fillRect/>
          </a:stretch>
        </p:blipFill>
        <p:spPr>
          <a:xfrm flipH="1">
            <a:off x="3965" y="0"/>
            <a:ext cx="913607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>
            <a:spLocks noGrp="1"/>
          </p:cNvSpPr>
          <p:nvPr>
            <p:ph type="title"/>
          </p:nvPr>
        </p:nvSpPr>
        <p:spPr>
          <a:xfrm>
            <a:off x="711725" y="427550"/>
            <a:ext cx="7720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8"/>
          <p:cNvSpPr/>
          <p:nvPr/>
        </p:nvSpPr>
        <p:spPr>
          <a:xfrm>
            <a:off x="8246100" y="-530097"/>
            <a:ext cx="1025061" cy="1746238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8"/>
          <p:cNvSpPr/>
          <p:nvPr/>
        </p:nvSpPr>
        <p:spPr>
          <a:xfrm>
            <a:off x="-412774" y="939656"/>
            <a:ext cx="942000" cy="1604740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8"/>
          <p:cNvSpPr/>
          <p:nvPr/>
        </p:nvSpPr>
        <p:spPr>
          <a:xfrm>
            <a:off x="8411525" y="2530275"/>
            <a:ext cx="2159700" cy="2159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8"/>
          <p:cNvSpPr/>
          <p:nvPr/>
        </p:nvSpPr>
        <p:spPr>
          <a:xfrm>
            <a:off x="-962750" y="3523675"/>
            <a:ext cx="1541100" cy="1541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4_1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9"/>
          <p:cNvPicPr preferRelativeResize="0"/>
          <p:nvPr/>
        </p:nvPicPr>
        <p:blipFill rotWithShape="1">
          <a:blip r:embed="rId2"/>
          <a:srcRect l="89" r="79"/>
          <a:stretch>
            <a:fillRect/>
          </a:stretch>
        </p:blipFill>
        <p:spPr>
          <a:xfrm rot="10800000" flipH="1">
            <a:off x="3965" y="0"/>
            <a:ext cx="913607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>
            <a:spLocks noGrp="1"/>
          </p:cNvSpPr>
          <p:nvPr>
            <p:ph type="title"/>
          </p:nvPr>
        </p:nvSpPr>
        <p:spPr>
          <a:xfrm>
            <a:off x="711725" y="427550"/>
            <a:ext cx="7720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9"/>
          <p:cNvSpPr/>
          <p:nvPr/>
        </p:nvSpPr>
        <p:spPr>
          <a:xfrm>
            <a:off x="7800650" y="1938249"/>
            <a:ext cx="1492760" cy="2542985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-159897" y="2744700"/>
            <a:ext cx="1220681" cy="2079485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9"/>
          <p:cNvSpPr/>
          <p:nvPr/>
        </p:nvSpPr>
        <p:spPr>
          <a:xfrm>
            <a:off x="7621550" y="-613625"/>
            <a:ext cx="2159700" cy="2159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-724575" y="904550"/>
            <a:ext cx="1602900" cy="1602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4_1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711725" y="427550"/>
            <a:ext cx="7720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/>
          <p:nvPr/>
        </p:nvSpPr>
        <p:spPr>
          <a:xfrm>
            <a:off x="-1008100" y="1853992"/>
            <a:ext cx="1981800" cy="1981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0"/>
          <p:cNvSpPr/>
          <p:nvPr/>
        </p:nvSpPr>
        <p:spPr>
          <a:xfrm>
            <a:off x="7548750" y="-587888"/>
            <a:ext cx="1492760" cy="2542985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0"/>
          <p:cNvSpPr/>
          <p:nvPr/>
        </p:nvSpPr>
        <p:spPr>
          <a:xfrm>
            <a:off x="1159563" y="3641375"/>
            <a:ext cx="1195779" cy="2037064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0"/>
          <p:cNvSpPr/>
          <p:nvPr/>
        </p:nvSpPr>
        <p:spPr>
          <a:xfrm>
            <a:off x="8170300" y="1853992"/>
            <a:ext cx="1981800" cy="1981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11725" y="1103875"/>
            <a:ext cx="7406100" cy="3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AutoNum type="arabicPeriod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11725" y="427550"/>
            <a:ext cx="7720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7978026" y="939650"/>
            <a:ext cx="1325886" cy="2721068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-116505" y="2571752"/>
            <a:ext cx="954534" cy="1626093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8156486" y="4179753"/>
            <a:ext cx="1962900" cy="1962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4_1_1_1_1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1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>
            <a:spLocks noGrp="1"/>
          </p:cNvSpPr>
          <p:nvPr>
            <p:ph type="title"/>
          </p:nvPr>
        </p:nvSpPr>
        <p:spPr>
          <a:xfrm>
            <a:off x="711725" y="427550"/>
            <a:ext cx="7720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-1123125" y="862629"/>
            <a:ext cx="1981800" cy="1981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8524725" y="2571755"/>
            <a:ext cx="1144723" cy="1950087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212449" y="3755125"/>
            <a:ext cx="1144723" cy="1950087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_1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2641950" y="434346"/>
            <a:ext cx="38601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>
            <a:off x="2868150" y="1252475"/>
            <a:ext cx="3407700" cy="10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2"/>
          <p:cNvSpPr txBox="1"/>
          <p:nvPr/>
        </p:nvSpPr>
        <p:spPr>
          <a:xfrm>
            <a:off x="2894550" y="3638888"/>
            <a:ext cx="3354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</a:t>
            </a:r>
            <a:r>
              <a:rPr lang="en-GB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This presentation template was created by </a:t>
            </a:r>
            <a:r>
              <a:rPr lang="en-GB" sz="11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Slidesgo</a:t>
            </a:r>
            <a:r>
              <a:rPr lang="en-GB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-GB" sz="11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Flaticon</a:t>
            </a:r>
            <a:r>
              <a:rPr lang="en-GB" sz="11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lang="en-GB" sz="11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/>
              </a:rPr>
              <a:t>Freepik</a:t>
            </a:r>
            <a:endParaRPr sz="11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-105075" y="3735025"/>
            <a:ext cx="2470800" cy="2470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2"/>
          <p:cNvSpPr/>
          <p:nvPr/>
        </p:nvSpPr>
        <p:spPr>
          <a:xfrm>
            <a:off x="6703024" y="-167600"/>
            <a:ext cx="1668492" cy="2842352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-105075" y="179825"/>
            <a:ext cx="1847818" cy="3147841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6778275" y="2629850"/>
            <a:ext cx="2889300" cy="2889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 rotWithShape="1">
          <a:blip r:embed="rId2"/>
          <a:srcRect l="89" r="79"/>
          <a:stretch>
            <a:fillRect/>
          </a:stretch>
        </p:blipFill>
        <p:spPr>
          <a:xfrm>
            <a:off x="3965" y="0"/>
            <a:ext cx="913607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/>
          <p:nvPr/>
        </p:nvSpPr>
        <p:spPr>
          <a:xfrm rot="9666281">
            <a:off x="-861466" y="1107523"/>
            <a:ext cx="1948184" cy="1948184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3"/>
          <p:cNvSpPr/>
          <p:nvPr/>
        </p:nvSpPr>
        <p:spPr>
          <a:xfrm>
            <a:off x="7647475" y="1791149"/>
            <a:ext cx="1648605" cy="2808472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3"/>
          <p:cNvSpPr/>
          <p:nvPr/>
        </p:nvSpPr>
        <p:spPr>
          <a:xfrm>
            <a:off x="668299" y="3528550"/>
            <a:ext cx="1304828" cy="2222834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4"/>
          <p:cNvSpPr/>
          <p:nvPr/>
        </p:nvSpPr>
        <p:spPr>
          <a:xfrm>
            <a:off x="7978026" y="939650"/>
            <a:ext cx="1325886" cy="2721068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4"/>
          <p:cNvSpPr/>
          <p:nvPr/>
        </p:nvSpPr>
        <p:spPr>
          <a:xfrm>
            <a:off x="-116505" y="2571752"/>
            <a:ext cx="954534" cy="1626093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8156486" y="4179753"/>
            <a:ext cx="1962900" cy="1962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/>
          <p:nvPr/>
        </p:nvSpPr>
        <p:spPr>
          <a:xfrm>
            <a:off x="8194275" y="-789200"/>
            <a:ext cx="1803300" cy="1803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-1112650" y="4325550"/>
            <a:ext cx="1803300" cy="1803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5"/>
          <p:cNvSpPr/>
          <p:nvPr/>
        </p:nvSpPr>
        <p:spPr>
          <a:xfrm>
            <a:off x="8114746" y="3991675"/>
            <a:ext cx="903728" cy="1539542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6"/>
          <p:cNvSpPr/>
          <p:nvPr/>
        </p:nvSpPr>
        <p:spPr>
          <a:xfrm>
            <a:off x="-1123125" y="862629"/>
            <a:ext cx="1981800" cy="1981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6"/>
          <p:cNvSpPr/>
          <p:nvPr/>
        </p:nvSpPr>
        <p:spPr>
          <a:xfrm>
            <a:off x="8524725" y="2571755"/>
            <a:ext cx="1144723" cy="1950087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6"/>
          <p:cNvSpPr/>
          <p:nvPr/>
        </p:nvSpPr>
        <p:spPr>
          <a:xfrm>
            <a:off x="212449" y="3755125"/>
            <a:ext cx="1144723" cy="1950087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2"/>
          <a:srcRect l="89" r="79"/>
          <a:stretch>
            <a:fillRect/>
          </a:stretch>
        </p:blipFill>
        <p:spPr>
          <a:xfrm rot="10800000">
            <a:off x="3965" y="0"/>
            <a:ext cx="913607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659809" y="3255069"/>
            <a:ext cx="2709600" cy="4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821075" y="3724755"/>
            <a:ext cx="23871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2"/>
          </p:nvPr>
        </p:nvSpPr>
        <p:spPr>
          <a:xfrm>
            <a:off x="4768568" y="3255069"/>
            <a:ext cx="2709600" cy="4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4929827" y="3724755"/>
            <a:ext cx="23871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4"/>
          </p:nvPr>
        </p:nvSpPr>
        <p:spPr>
          <a:xfrm>
            <a:off x="711725" y="427550"/>
            <a:ext cx="7720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/>
          <p:nvPr/>
        </p:nvSpPr>
        <p:spPr>
          <a:xfrm rot="9666281">
            <a:off x="-861466" y="1107523"/>
            <a:ext cx="1948184" cy="1948184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7647475" y="1791149"/>
            <a:ext cx="1648605" cy="2808472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668299" y="3528550"/>
            <a:ext cx="1304828" cy="2222834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11725" y="427550"/>
            <a:ext cx="7720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8194275" y="-789200"/>
            <a:ext cx="1803300" cy="1803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-1112650" y="4325550"/>
            <a:ext cx="1803300" cy="1803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8114746" y="3991675"/>
            <a:ext cx="903728" cy="1539542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7"/>
          <p:cNvPicPr preferRelativeResize="0"/>
          <p:nvPr/>
        </p:nvPicPr>
        <p:blipFill rotWithShape="1">
          <a:blip r:embed="rId2"/>
          <a:srcRect l="89" r="79"/>
          <a:stretch>
            <a:fillRect/>
          </a:stretch>
        </p:blipFill>
        <p:spPr>
          <a:xfrm>
            <a:off x="3965" y="0"/>
            <a:ext cx="913607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992825" y="1673700"/>
            <a:ext cx="5157900" cy="22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naheim" panose="020005030000000000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 panose="02000503000000000000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 panose="02000503000000000000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 panose="02000503000000000000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 panose="02000503000000000000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 panose="02000503000000000000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 panose="02000503000000000000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 panose="02000503000000000000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 panose="020005030000000000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11725" y="427550"/>
            <a:ext cx="7720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6999325" y="-890950"/>
            <a:ext cx="1218341" cy="2500279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360852" y="3359075"/>
            <a:ext cx="1161435" cy="1978557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5639225" y="4246625"/>
            <a:ext cx="1744200" cy="1744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-626350" y="1052399"/>
            <a:ext cx="1270200" cy="1270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719400" y="2789300"/>
            <a:ext cx="7705200" cy="9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4980775" y="3695701"/>
            <a:ext cx="1146227" cy="1952649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2725975" y="-732924"/>
            <a:ext cx="1328477" cy="2263262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-701100" y="-732925"/>
            <a:ext cx="2159700" cy="2159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7683600" y="3695700"/>
            <a:ext cx="2159700" cy="2159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41800" y="2154050"/>
            <a:ext cx="3860400" cy="6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172763" y="2927800"/>
            <a:ext cx="47985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8100800" y="2335276"/>
            <a:ext cx="1166950" cy="2394938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-94680" y="2103302"/>
            <a:ext cx="954534" cy="1626093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4871525" y="4357841"/>
            <a:ext cx="1685400" cy="1685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-722025" y="-770425"/>
            <a:ext cx="1926600" cy="1926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718743" y="3164925"/>
            <a:ext cx="54855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 panose="00000500000000000000" charset="-128"/>
              <a:buNone/>
              <a:defRPr sz="2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 panose="00000500000000000000" charset="-128"/>
              <a:buNone/>
              <a:defRPr sz="2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 panose="00000500000000000000" charset="-128"/>
              <a:buNone/>
              <a:defRPr sz="2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 panose="00000500000000000000" charset="-128"/>
              <a:buNone/>
              <a:defRPr sz="2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 panose="00000500000000000000" charset="-128"/>
              <a:buNone/>
              <a:defRPr sz="2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 panose="00000500000000000000" charset="-128"/>
              <a:buNone/>
              <a:defRPr sz="2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 panose="00000500000000000000" charset="-128"/>
              <a:buNone/>
              <a:defRPr sz="2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 panose="00000500000000000000" charset="-128"/>
              <a:buNone/>
              <a:defRPr sz="2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 panose="00000500000000000000" charset="-128"/>
              <a:buNone/>
              <a:defRPr sz="2800">
                <a:solidFill>
                  <a:schemeClr val="dk1"/>
                </a:solidFill>
                <a:latin typeface="Dela Gothic One" panose="00000500000000000000" charset="-128"/>
                <a:ea typeface="Dela Gothic One" panose="00000500000000000000" charset="-128"/>
                <a:cs typeface="Dela Gothic One" panose="00000500000000000000" charset="-128"/>
                <a:sym typeface="Dela Gothic One" panose="00000500000000000000" charset="-128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Char char="●"/>
              <a:defRPr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>
            <a:spLocks noGrp="1"/>
          </p:cNvSpPr>
          <p:nvPr>
            <p:ph type="ctrTitle"/>
          </p:nvPr>
        </p:nvSpPr>
        <p:spPr>
          <a:xfrm>
            <a:off x="367665" y="1603375"/>
            <a:ext cx="5271770" cy="19583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lvl="0" algn="ctr"/>
            <a:r>
              <a:rPr lang="es-ES" altLang="en-GB" sz="2600" b="1" dirty="0"/>
              <a:t>Página web creada a través de nuestros gustos futbolísticos para consultar la clasificación de la 1ª Di</a:t>
            </a:r>
            <a:r>
              <a:rPr lang="es-ES" altLang="en-GB" sz="2600" b="1" dirty="0">
                <a:latin typeface="Bahnschrift" panose="020B0502040204020203" pitchFamily="34" charset="0"/>
              </a:rPr>
              <a:t>v</a:t>
            </a:r>
            <a:r>
              <a:rPr lang="es-ES" altLang="en-GB" sz="2600" b="1" dirty="0"/>
              <a:t>isión</a:t>
            </a:r>
          </a:p>
        </p:txBody>
      </p:sp>
      <p:sp>
        <p:nvSpPr>
          <p:cNvPr id="295" name="Google Shape;295;p40"/>
          <p:cNvSpPr txBox="1">
            <a:spLocks noGrp="1"/>
          </p:cNvSpPr>
          <p:nvPr>
            <p:ph type="subTitle" idx="1"/>
          </p:nvPr>
        </p:nvSpPr>
        <p:spPr>
          <a:xfrm>
            <a:off x="0" y="4646930"/>
            <a:ext cx="5919600" cy="2679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latin typeface="Algerian" panose="04020705040A02060702" charset="0"/>
                <a:ea typeface="DM Sans"/>
                <a:cs typeface="Algerian" panose="04020705040A02060702" charset="0"/>
                <a:sym typeface="DM Sans"/>
              </a:rPr>
              <a:t>Foad</a:t>
            </a:r>
            <a:r>
              <a:rPr lang="es-ES" dirty="0">
                <a:latin typeface="Algerian" panose="04020705040A02060702" charset="0"/>
                <a:ea typeface="DM Sans"/>
                <a:cs typeface="Algerian" panose="04020705040A02060702" charset="0"/>
                <a:sym typeface="DM Sans"/>
              </a:rPr>
              <a:t> </a:t>
            </a:r>
            <a:r>
              <a:rPr lang="es-ES" dirty="0" err="1">
                <a:latin typeface="Algerian" panose="04020705040A02060702" charset="0"/>
                <a:ea typeface="DM Sans"/>
                <a:cs typeface="Algerian" panose="04020705040A02060702" charset="0"/>
                <a:sym typeface="DM Sans"/>
              </a:rPr>
              <a:t>Serroukh</a:t>
            </a:r>
            <a:r>
              <a:rPr lang="es-ES" dirty="0">
                <a:latin typeface="Algerian" panose="04020705040A02060702" charset="0"/>
                <a:cs typeface="Algerian" panose="04020705040A02060702" charset="0"/>
              </a:rPr>
              <a:t>, </a:t>
            </a:r>
            <a:r>
              <a:rPr lang="es-ES" dirty="0" err="1">
                <a:latin typeface="Algerian" panose="04020705040A02060702" charset="0"/>
                <a:cs typeface="Algerian" panose="04020705040A02060702" charset="0"/>
              </a:rPr>
              <a:t>mhd</a:t>
            </a:r>
            <a:r>
              <a:rPr lang="es-ES" dirty="0">
                <a:latin typeface="Algerian" panose="04020705040A02060702" charset="0"/>
                <a:ea typeface="DM Sans"/>
                <a:cs typeface="Algerian" panose="04020705040A02060702" charset="0"/>
                <a:sym typeface="DM Sans"/>
              </a:rPr>
              <a:t> Nour Sendyan , Juan Chira</a:t>
            </a:r>
          </a:p>
        </p:txBody>
      </p:sp>
      <p:sp>
        <p:nvSpPr>
          <p:cNvPr id="296" name="Google Shape;296;p40"/>
          <p:cNvSpPr txBox="1">
            <a:spLocks noGrp="1"/>
          </p:cNvSpPr>
          <p:nvPr>
            <p:ph type="ctrTitle"/>
          </p:nvPr>
        </p:nvSpPr>
        <p:spPr>
          <a:xfrm rot="-5400000">
            <a:off x="7726650" y="845725"/>
            <a:ext cx="2263200" cy="5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FOOTBALL CLUB</a:t>
            </a:r>
            <a:endParaRPr sz="1400"/>
          </a:p>
        </p:txBody>
      </p:sp>
      <p:sp>
        <p:nvSpPr>
          <p:cNvPr id="299" name="Google Shape;299;p40"/>
          <p:cNvSpPr/>
          <p:nvPr/>
        </p:nvSpPr>
        <p:spPr>
          <a:xfrm>
            <a:off x="1174222" y="288378"/>
            <a:ext cx="4267019" cy="4643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ES"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 panose="00000500000000000000" charset="-128"/>
              </a:rPr>
              <a:t>La Liga Santander</a:t>
            </a:r>
          </a:p>
        </p:txBody>
      </p:sp>
      <p:grpSp>
        <p:nvGrpSpPr>
          <p:cNvPr id="300" name="Google Shape;300;p40"/>
          <p:cNvGrpSpPr/>
          <p:nvPr/>
        </p:nvGrpSpPr>
        <p:grpSpPr>
          <a:xfrm>
            <a:off x="5441532" y="752300"/>
            <a:ext cx="2746415" cy="3660051"/>
            <a:chOff x="5343357" y="674962"/>
            <a:chExt cx="2846616" cy="3793585"/>
          </a:xfrm>
        </p:grpSpPr>
        <p:sp>
          <p:nvSpPr>
            <p:cNvPr id="301" name="Google Shape;301;p40"/>
            <p:cNvSpPr/>
            <p:nvPr/>
          </p:nvSpPr>
          <p:spPr>
            <a:xfrm>
              <a:off x="5548566" y="2769054"/>
              <a:ext cx="2437031" cy="1390420"/>
            </a:xfrm>
            <a:custGeom>
              <a:avLst/>
              <a:gdLst/>
              <a:ahLst/>
              <a:cxnLst/>
              <a:rect l="l" t="t" r="r" b="b"/>
              <a:pathLst>
                <a:path w="134494" h="76734" extrusionOk="0">
                  <a:moveTo>
                    <a:pt x="122531" y="1"/>
                  </a:moveTo>
                  <a:cubicBezTo>
                    <a:pt x="121752" y="3092"/>
                    <a:pt x="119888" y="5121"/>
                    <a:pt x="116939" y="6136"/>
                  </a:cubicBezTo>
                  <a:cubicBezTo>
                    <a:pt x="118496" y="9887"/>
                    <a:pt x="120643" y="13120"/>
                    <a:pt x="124843" y="14323"/>
                  </a:cubicBezTo>
                  <a:cubicBezTo>
                    <a:pt x="125386" y="14465"/>
                    <a:pt x="125457" y="14654"/>
                    <a:pt x="125150" y="15125"/>
                  </a:cubicBezTo>
                  <a:cubicBezTo>
                    <a:pt x="123522" y="17697"/>
                    <a:pt x="121092" y="19019"/>
                    <a:pt x="118189" y="19585"/>
                  </a:cubicBezTo>
                  <a:cubicBezTo>
                    <a:pt x="117279" y="19762"/>
                    <a:pt x="116356" y="19852"/>
                    <a:pt x="115435" y="19852"/>
                  </a:cubicBezTo>
                  <a:cubicBezTo>
                    <a:pt x="113540" y="19852"/>
                    <a:pt x="111654" y="19474"/>
                    <a:pt x="109907" y="18712"/>
                  </a:cubicBezTo>
                  <a:cubicBezTo>
                    <a:pt x="109884" y="21850"/>
                    <a:pt x="108964" y="24752"/>
                    <a:pt x="107666" y="27584"/>
                  </a:cubicBezTo>
                  <a:cubicBezTo>
                    <a:pt x="107510" y="27896"/>
                    <a:pt x="107379" y="28054"/>
                    <a:pt x="107208" y="28054"/>
                  </a:cubicBezTo>
                  <a:cubicBezTo>
                    <a:pt x="107094" y="28054"/>
                    <a:pt x="106962" y="27985"/>
                    <a:pt x="106793" y="27843"/>
                  </a:cubicBezTo>
                  <a:lnTo>
                    <a:pt x="106793" y="27843"/>
                  </a:lnTo>
                  <a:cubicBezTo>
                    <a:pt x="106746" y="29188"/>
                    <a:pt x="107076" y="30486"/>
                    <a:pt x="107288" y="31784"/>
                  </a:cubicBezTo>
                  <a:cubicBezTo>
                    <a:pt x="107949" y="35606"/>
                    <a:pt x="108610" y="39405"/>
                    <a:pt x="109270" y="43227"/>
                  </a:cubicBezTo>
                  <a:cubicBezTo>
                    <a:pt x="109363" y="43767"/>
                    <a:pt x="109345" y="43985"/>
                    <a:pt x="109110" y="43985"/>
                  </a:cubicBezTo>
                  <a:cubicBezTo>
                    <a:pt x="108985" y="43985"/>
                    <a:pt x="108800" y="43924"/>
                    <a:pt x="108539" y="43817"/>
                  </a:cubicBezTo>
                  <a:cubicBezTo>
                    <a:pt x="107076" y="43227"/>
                    <a:pt x="105967" y="42142"/>
                    <a:pt x="105000" y="40915"/>
                  </a:cubicBezTo>
                  <a:cubicBezTo>
                    <a:pt x="103655" y="39122"/>
                    <a:pt x="102522" y="37187"/>
                    <a:pt x="101625" y="35134"/>
                  </a:cubicBezTo>
                  <a:cubicBezTo>
                    <a:pt x="101531" y="34780"/>
                    <a:pt x="101342" y="34474"/>
                    <a:pt x="101106" y="34214"/>
                  </a:cubicBezTo>
                  <a:cubicBezTo>
                    <a:pt x="100776" y="38013"/>
                    <a:pt x="100823" y="41788"/>
                    <a:pt x="99431" y="45351"/>
                  </a:cubicBezTo>
                  <a:cubicBezTo>
                    <a:pt x="99404" y="45356"/>
                    <a:pt x="99378" y="45358"/>
                    <a:pt x="99355" y="45358"/>
                  </a:cubicBezTo>
                  <a:cubicBezTo>
                    <a:pt x="99138" y="45358"/>
                    <a:pt x="99092" y="45174"/>
                    <a:pt x="99006" y="45068"/>
                  </a:cubicBezTo>
                  <a:cubicBezTo>
                    <a:pt x="96576" y="41694"/>
                    <a:pt x="92919" y="39405"/>
                    <a:pt x="88837" y="38674"/>
                  </a:cubicBezTo>
                  <a:cubicBezTo>
                    <a:pt x="88593" y="38625"/>
                    <a:pt x="88419" y="38592"/>
                    <a:pt x="88299" y="38592"/>
                  </a:cubicBezTo>
                  <a:cubicBezTo>
                    <a:pt x="88014" y="38592"/>
                    <a:pt x="88036" y="38776"/>
                    <a:pt x="88153" y="39358"/>
                  </a:cubicBezTo>
                  <a:cubicBezTo>
                    <a:pt x="88483" y="40774"/>
                    <a:pt x="88695" y="42189"/>
                    <a:pt x="88389" y="43652"/>
                  </a:cubicBezTo>
                  <a:cubicBezTo>
                    <a:pt x="88341" y="43817"/>
                    <a:pt x="88294" y="43983"/>
                    <a:pt x="88223" y="44148"/>
                  </a:cubicBezTo>
                  <a:cubicBezTo>
                    <a:pt x="88095" y="44532"/>
                    <a:pt x="87924" y="44742"/>
                    <a:pt x="87636" y="44742"/>
                  </a:cubicBezTo>
                  <a:cubicBezTo>
                    <a:pt x="87499" y="44742"/>
                    <a:pt x="87335" y="44695"/>
                    <a:pt x="87138" y="44596"/>
                  </a:cubicBezTo>
                  <a:cubicBezTo>
                    <a:pt x="86067" y="44099"/>
                    <a:pt x="84914" y="43837"/>
                    <a:pt x="83753" y="43837"/>
                  </a:cubicBezTo>
                  <a:cubicBezTo>
                    <a:pt x="83150" y="43837"/>
                    <a:pt x="82544" y="43908"/>
                    <a:pt x="81947" y="44053"/>
                  </a:cubicBezTo>
                  <a:cubicBezTo>
                    <a:pt x="81829" y="44077"/>
                    <a:pt x="81688" y="44124"/>
                    <a:pt x="81357" y="44242"/>
                  </a:cubicBezTo>
                  <a:cubicBezTo>
                    <a:pt x="81735" y="44549"/>
                    <a:pt x="82089" y="44856"/>
                    <a:pt x="82419" y="45209"/>
                  </a:cubicBezTo>
                  <a:cubicBezTo>
                    <a:pt x="83787" y="46838"/>
                    <a:pt x="84118" y="48702"/>
                    <a:pt x="83528" y="50731"/>
                  </a:cubicBezTo>
                  <a:cubicBezTo>
                    <a:pt x="83375" y="51273"/>
                    <a:pt x="83304" y="51496"/>
                    <a:pt x="83103" y="51496"/>
                  </a:cubicBezTo>
                  <a:cubicBezTo>
                    <a:pt x="82962" y="51496"/>
                    <a:pt x="82758" y="51387"/>
                    <a:pt x="82419" y="51203"/>
                  </a:cubicBezTo>
                  <a:cubicBezTo>
                    <a:pt x="82348" y="51156"/>
                    <a:pt x="82254" y="51132"/>
                    <a:pt x="81971" y="51014"/>
                  </a:cubicBezTo>
                  <a:lnTo>
                    <a:pt x="81971" y="51014"/>
                  </a:lnTo>
                  <a:cubicBezTo>
                    <a:pt x="82891" y="53491"/>
                    <a:pt x="83150" y="55898"/>
                    <a:pt x="83292" y="58399"/>
                  </a:cubicBezTo>
                  <a:cubicBezTo>
                    <a:pt x="83434" y="60877"/>
                    <a:pt x="83221" y="63354"/>
                    <a:pt x="83150" y="65832"/>
                  </a:cubicBezTo>
                  <a:cubicBezTo>
                    <a:pt x="82584" y="64746"/>
                    <a:pt x="82065" y="63614"/>
                    <a:pt x="81475" y="62528"/>
                  </a:cubicBezTo>
                  <a:cubicBezTo>
                    <a:pt x="79823" y="59579"/>
                    <a:pt x="77653" y="57007"/>
                    <a:pt x="75553" y="54388"/>
                  </a:cubicBezTo>
                  <a:cubicBezTo>
                    <a:pt x="75409" y="54215"/>
                    <a:pt x="75296" y="54148"/>
                    <a:pt x="75199" y="54148"/>
                  </a:cubicBezTo>
                  <a:cubicBezTo>
                    <a:pt x="75057" y="54148"/>
                    <a:pt x="74947" y="54291"/>
                    <a:pt x="74821" y="54459"/>
                  </a:cubicBezTo>
                  <a:cubicBezTo>
                    <a:pt x="73642" y="56016"/>
                    <a:pt x="73170" y="57833"/>
                    <a:pt x="72886" y="59721"/>
                  </a:cubicBezTo>
                  <a:cubicBezTo>
                    <a:pt x="72556" y="61939"/>
                    <a:pt x="72438" y="64157"/>
                    <a:pt x="71848" y="66327"/>
                  </a:cubicBezTo>
                  <a:cubicBezTo>
                    <a:pt x="71589" y="67271"/>
                    <a:pt x="71188" y="68191"/>
                    <a:pt x="70669" y="69017"/>
                  </a:cubicBezTo>
                  <a:cubicBezTo>
                    <a:pt x="70498" y="69252"/>
                    <a:pt x="70365" y="69448"/>
                    <a:pt x="70062" y="69448"/>
                  </a:cubicBezTo>
                  <a:cubicBezTo>
                    <a:pt x="70030" y="69448"/>
                    <a:pt x="69996" y="69446"/>
                    <a:pt x="69961" y="69442"/>
                  </a:cubicBezTo>
                  <a:cubicBezTo>
                    <a:pt x="69560" y="69395"/>
                    <a:pt x="69607" y="69064"/>
                    <a:pt x="69536" y="68828"/>
                  </a:cubicBezTo>
                  <a:cubicBezTo>
                    <a:pt x="68946" y="66870"/>
                    <a:pt x="67578" y="65525"/>
                    <a:pt x="65973" y="64133"/>
                  </a:cubicBezTo>
                  <a:cubicBezTo>
                    <a:pt x="65855" y="66091"/>
                    <a:pt x="65407" y="67837"/>
                    <a:pt x="64864" y="69678"/>
                  </a:cubicBezTo>
                  <a:cubicBezTo>
                    <a:pt x="64133" y="66257"/>
                    <a:pt x="62858" y="63118"/>
                    <a:pt x="62198" y="59815"/>
                  </a:cubicBezTo>
                  <a:cubicBezTo>
                    <a:pt x="61537" y="56582"/>
                    <a:pt x="61419" y="53397"/>
                    <a:pt x="63024" y="50353"/>
                  </a:cubicBezTo>
                  <a:cubicBezTo>
                    <a:pt x="63307" y="49811"/>
                    <a:pt x="63637" y="49315"/>
                    <a:pt x="64015" y="48702"/>
                  </a:cubicBezTo>
                  <a:cubicBezTo>
                    <a:pt x="63301" y="48633"/>
                    <a:pt x="62587" y="48598"/>
                    <a:pt x="61875" y="48598"/>
                  </a:cubicBezTo>
                  <a:cubicBezTo>
                    <a:pt x="60396" y="48598"/>
                    <a:pt x="58920" y="48745"/>
                    <a:pt x="57455" y="49032"/>
                  </a:cubicBezTo>
                  <a:cubicBezTo>
                    <a:pt x="55308" y="49527"/>
                    <a:pt x="53255" y="50424"/>
                    <a:pt x="51438" y="51675"/>
                  </a:cubicBezTo>
                  <a:cubicBezTo>
                    <a:pt x="51273" y="51108"/>
                    <a:pt x="51462" y="50660"/>
                    <a:pt x="51580" y="50212"/>
                  </a:cubicBezTo>
                  <a:cubicBezTo>
                    <a:pt x="52052" y="48489"/>
                    <a:pt x="52689" y="46814"/>
                    <a:pt x="53066" y="45044"/>
                  </a:cubicBezTo>
                  <a:cubicBezTo>
                    <a:pt x="53208" y="44407"/>
                    <a:pt x="53019" y="44171"/>
                    <a:pt x="52406" y="44077"/>
                  </a:cubicBezTo>
                  <a:cubicBezTo>
                    <a:pt x="51669" y="43981"/>
                    <a:pt x="50933" y="43893"/>
                    <a:pt x="50208" y="43893"/>
                  </a:cubicBezTo>
                  <a:cubicBezTo>
                    <a:pt x="49143" y="43893"/>
                    <a:pt x="48103" y="44083"/>
                    <a:pt x="47120" y="44714"/>
                  </a:cubicBezTo>
                  <a:cubicBezTo>
                    <a:pt x="46998" y="44786"/>
                    <a:pt x="46897" y="44816"/>
                    <a:pt x="46812" y="44816"/>
                  </a:cubicBezTo>
                  <a:cubicBezTo>
                    <a:pt x="46536" y="44816"/>
                    <a:pt x="46432" y="44495"/>
                    <a:pt x="46342" y="44242"/>
                  </a:cubicBezTo>
                  <a:cubicBezTo>
                    <a:pt x="45893" y="43180"/>
                    <a:pt x="45988" y="42071"/>
                    <a:pt x="46106" y="40962"/>
                  </a:cubicBezTo>
                  <a:cubicBezTo>
                    <a:pt x="46153" y="40396"/>
                    <a:pt x="46271" y="39853"/>
                    <a:pt x="46413" y="39311"/>
                  </a:cubicBezTo>
                  <a:cubicBezTo>
                    <a:pt x="46543" y="38864"/>
                    <a:pt x="46526" y="38652"/>
                    <a:pt x="46189" y="38652"/>
                  </a:cubicBezTo>
                  <a:cubicBezTo>
                    <a:pt x="46099" y="38652"/>
                    <a:pt x="45986" y="38667"/>
                    <a:pt x="45846" y="38697"/>
                  </a:cubicBezTo>
                  <a:cubicBezTo>
                    <a:pt x="41812" y="39381"/>
                    <a:pt x="38178" y="41599"/>
                    <a:pt x="35724" y="44879"/>
                  </a:cubicBezTo>
                  <a:cubicBezTo>
                    <a:pt x="35582" y="45044"/>
                    <a:pt x="35441" y="45233"/>
                    <a:pt x="35299" y="45398"/>
                  </a:cubicBezTo>
                  <a:cubicBezTo>
                    <a:pt x="35299" y="45422"/>
                    <a:pt x="35252" y="45422"/>
                    <a:pt x="35134" y="45469"/>
                  </a:cubicBezTo>
                  <a:cubicBezTo>
                    <a:pt x="33718" y="41859"/>
                    <a:pt x="33789" y="38060"/>
                    <a:pt x="33459" y="34285"/>
                  </a:cubicBezTo>
                  <a:cubicBezTo>
                    <a:pt x="33176" y="34450"/>
                    <a:pt x="33152" y="34733"/>
                    <a:pt x="33034" y="34969"/>
                  </a:cubicBezTo>
                  <a:cubicBezTo>
                    <a:pt x="31878" y="37423"/>
                    <a:pt x="30651" y="39830"/>
                    <a:pt x="28811" y="41859"/>
                  </a:cubicBezTo>
                  <a:cubicBezTo>
                    <a:pt x="28055" y="42685"/>
                    <a:pt x="27135" y="43369"/>
                    <a:pt x="26097" y="43841"/>
                  </a:cubicBezTo>
                  <a:cubicBezTo>
                    <a:pt x="25923" y="43928"/>
                    <a:pt x="25723" y="44067"/>
                    <a:pt x="25535" y="44067"/>
                  </a:cubicBezTo>
                  <a:cubicBezTo>
                    <a:pt x="25469" y="44067"/>
                    <a:pt x="25404" y="44049"/>
                    <a:pt x="25342" y="44006"/>
                  </a:cubicBezTo>
                  <a:cubicBezTo>
                    <a:pt x="25106" y="43817"/>
                    <a:pt x="25248" y="43487"/>
                    <a:pt x="25295" y="43227"/>
                  </a:cubicBezTo>
                  <a:cubicBezTo>
                    <a:pt x="25625" y="41198"/>
                    <a:pt x="25956" y="39169"/>
                    <a:pt x="26309" y="37140"/>
                  </a:cubicBezTo>
                  <a:cubicBezTo>
                    <a:pt x="26876" y="34002"/>
                    <a:pt x="27442" y="30864"/>
                    <a:pt x="27914" y="27702"/>
                  </a:cubicBezTo>
                  <a:lnTo>
                    <a:pt x="27914" y="27702"/>
                  </a:lnTo>
                  <a:cubicBezTo>
                    <a:pt x="27720" y="27843"/>
                    <a:pt x="27563" y="27911"/>
                    <a:pt x="27428" y="27911"/>
                  </a:cubicBezTo>
                  <a:cubicBezTo>
                    <a:pt x="27201" y="27911"/>
                    <a:pt x="27038" y="27718"/>
                    <a:pt x="26876" y="27348"/>
                  </a:cubicBezTo>
                  <a:cubicBezTo>
                    <a:pt x="25554" y="24634"/>
                    <a:pt x="24799" y="21685"/>
                    <a:pt x="24681" y="18688"/>
                  </a:cubicBezTo>
                  <a:cubicBezTo>
                    <a:pt x="22841" y="19494"/>
                    <a:pt x="20994" y="19883"/>
                    <a:pt x="19144" y="19883"/>
                  </a:cubicBezTo>
                  <a:cubicBezTo>
                    <a:pt x="17366" y="19883"/>
                    <a:pt x="15585" y="19524"/>
                    <a:pt x="13804" y="18830"/>
                  </a:cubicBezTo>
                  <a:cubicBezTo>
                    <a:pt x="11987" y="18122"/>
                    <a:pt x="10477" y="16848"/>
                    <a:pt x="9462" y="15220"/>
                  </a:cubicBezTo>
                  <a:cubicBezTo>
                    <a:pt x="9156" y="14748"/>
                    <a:pt x="9061" y="14512"/>
                    <a:pt x="9746" y="14323"/>
                  </a:cubicBezTo>
                  <a:cubicBezTo>
                    <a:pt x="12435" y="13663"/>
                    <a:pt x="14299" y="11893"/>
                    <a:pt x="15786" y="9675"/>
                  </a:cubicBezTo>
                  <a:cubicBezTo>
                    <a:pt x="16399" y="8755"/>
                    <a:pt x="16942" y="7787"/>
                    <a:pt x="17414" y="6796"/>
                  </a:cubicBezTo>
                  <a:cubicBezTo>
                    <a:pt x="17556" y="6560"/>
                    <a:pt x="17626" y="6301"/>
                    <a:pt x="17579" y="6018"/>
                  </a:cubicBezTo>
                  <a:cubicBezTo>
                    <a:pt x="15314" y="5333"/>
                    <a:pt x="13474" y="3658"/>
                    <a:pt x="12530" y="1487"/>
                  </a:cubicBezTo>
                  <a:cubicBezTo>
                    <a:pt x="11492" y="3351"/>
                    <a:pt x="10666" y="5310"/>
                    <a:pt x="10052" y="7363"/>
                  </a:cubicBezTo>
                  <a:cubicBezTo>
                    <a:pt x="9510" y="9156"/>
                    <a:pt x="8283" y="10642"/>
                    <a:pt x="6607" y="11492"/>
                  </a:cubicBezTo>
                  <a:cubicBezTo>
                    <a:pt x="4673" y="12506"/>
                    <a:pt x="2785" y="13568"/>
                    <a:pt x="897" y="14654"/>
                  </a:cubicBezTo>
                  <a:cubicBezTo>
                    <a:pt x="1" y="15173"/>
                    <a:pt x="24" y="15196"/>
                    <a:pt x="732" y="15881"/>
                  </a:cubicBezTo>
                  <a:cubicBezTo>
                    <a:pt x="3918" y="18971"/>
                    <a:pt x="7811" y="20741"/>
                    <a:pt x="12034" y="21921"/>
                  </a:cubicBezTo>
                  <a:cubicBezTo>
                    <a:pt x="14040" y="22487"/>
                    <a:pt x="16069" y="22983"/>
                    <a:pt x="18169" y="23525"/>
                  </a:cubicBezTo>
                  <a:lnTo>
                    <a:pt x="16565" y="24044"/>
                  </a:lnTo>
                  <a:cubicBezTo>
                    <a:pt x="14087" y="24800"/>
                    <a:pt x="11751" y="25838"/>
                    <a:pt x="9722" y="27513"/>
                  </a:cubicBezTo>
                  <a:cubicBezTo>
                    <a:pt x="7056" y="29707"/>
                    <a:pt x="5970" y="33199"/>
                    <a:pt x="7056" y="36338"/>
                  </a:cubicBezTo>
                  <a:cubicBezTo>
                    <a:pt x="7433" y="35819"/>
                    <a:pt x="7764" y="35299"/>
                    <a:pt x="8141" y="34828"/>
                  </a:cubicBezTo>
                  <a:cubicBezTo>
                    <a:pt x="9203" y="33483"/>
                    <a:pt x="10501" y="32468"/>
                    <a:pt x="12317" y="32326"/>
                  </a:cubicBezTo>
                  <a:cubicBezTo>
                    <a:pt x="12398" y="32324"/>
                    <a:pt x="12479" y="32323"/>
                    <a:pt x="12560" y="32323"/>
                  </a:cubicBezTo>
                  <a:cubicBezTo>
                    <a:pt x="13450" y="32323"/>
                    <a:pt x="14355" y="32442"/>
                    <a:pt x="15220" y="32680"/>
                  </a:cubicBezTo>
                  <a:cubicBezTo>
                    <a:pt x="15621" y="32775"/>
                    <a:pt x="15998" y="32987"/>
                    <a:pt x="16281" y="33294"/>
                  </a:cubicBezTo>
                  <a:cubicBezTo>
                    <a:pt x="19467" y="36597"/>
                    <a:pt x="21095" y="40632"/>
                    <a:pt x="21590" y="45162"/>
                  </a:cubicBezTo>
                  <a:cubicBezTo>
                    <a:pt x="21779" y="47097"/>
                    <a:pt x="21732" y="49032"/>
                    <a:pt x="21425" y="50943"/>
                  </a:cubicBezTo>
                  <a:cubicBezTo>
                    <a:pt x="21520" y="50967"/>
                    <a:pt x="21590" y="50967"/>
                    <a:pt x="21614" y="50967"/>
                  </a:cubicBezTo>
                  <a:cubicBezTo>
                    <a:pt x="25696" y="49433"/>
                    <a:pt x="28999" y="47003"/>
                    <a:pt x="30887" y="42944"/>
                  </a:cubicBezTo>
                  <a:cubicBezTo>
                    <a:pt x="31335" y="42001"/>
                    <a:pt x="31854" y="41104"/>
                    <a:pt x="32326" y="40184"/>
                  </a:cubicBezTo>
                  <a:lnTo>
                    <a:pt x="32326" y="40184"/>
                  </a:lnTo>
                  <a:cubicBezTo>
                    <a:pt x="32137" y="47074"/>
                    <a:pt x="32185" y="53845"/>
                    <a:pt x="35559" y="60240"/>
                  </a:cubicBezTo>
                  <a:cubicBezTo>
                    <a:pt x="35630" y="59957"/>
                    <a:pt x="35700" y="59839"/>
                    <a:pt x="35724" y="59697"/>
                  </a:cubicBezTo>
                  <a:cubicBezTo>
                    <a:pt x="36314" y="56630"/>
                    <a:pt x="37399" y="53680"/>
                    <a:pt x="38956" y="50967"/>
                  </a:cubicBezTo>
                  <a:cubicBezTo>
                    <a:pt x="40443" y="48253"/>
                    <a:pt x="42401" y="45799"/>
                    <a:pt x="44714" y="43747"/>
                  </a:cubicBezTo>
                  <a:cubicBezTo>
                    <a:pt x="44731" y="43711"/>
                    <a:pt x="44749" y="43650"/>
                    <a:pt x="44795" y="43650"/>
                  </a:cubicBezTo>
                  <a:cubicBezTo>
                    <a:pt x="44812" y="43650"/>
                    <a:pt x="44831" y="43658"/>
                    <a:pt x="44855" y="43676"/>
                  </a:cubicBezTo>
                  <a:cubicBezTo>
                    <a:pt x="44855" y="43676"/>
                    <a:pt x="44808" y="43770"/>
                    <a:pt x="44808" y="43841"/>
                  </a:cubicBezTo>
                  <a:cubicBezTo>
                    <a:pt x="44690" y="44148"/>
                    <a:pt x="44619" y="44454"/>
                    <a:pt x="44501" y="44738"/>
                  </a:cubicBezTo>
                  <a:cubicBezTo>
                    <a:pt x="43180" y="48631"/>
                    <a:pt x="42378" y="52689"/>
                    <a:pt x="42118" y="56795"/>
                  </a:cubicBezTo>
                  <a:cubicBezTo>
                    <a:pt x="43888" y="54364"/>
                    <a:pt x="45799" y="52029"/>
                    <a:pt x="47876" y="49858"/>
                  </a:cubicBezTo>
                  <a:lnTo>
                    <a:pt x="47876" y="49858"/>
                  </a:lnTo>
                  <a:cubicBezTo>
                    <a:pt x="47805" y="50141"/>
                    <a:pt x="47805" y="50235"/>
                    <a:pt x="47781" y="50330"/>
                  </a:cubicBezTo>
                  <a:cubicBezTo>
                    <a:pt x="46696" y="55049"/>
                    <a:pt x="45870" y="59815"/>
                    <a:pt x="46200" y="64699"/>
                  </a:cubicBezTo>
                  <a:cubicBezTo>
                    <a:pt x="46342" y="66681"/>
                    <a:pt x="46743" y="68640"/>
                    <a:pt x="47710" y="70409"/>
                  </a:cubicBezTo>
                  <a:cubicBezTo>
                    <a:pt x="48631" y="72155"/>
                    <a:pt x="50282" y="73429"/>
                    <a:pt x="52241" y="73854"/>
                  </a:cubicBezTo>
                  <a:cubicBezTo>
                    <a:pt x="52241" y="73571"/>
                    <a:pt x="52264" y="73335"/>
                    <a:pt x="52264" y="73076"/>
                  </a:cubicBezTo>
                  <a:cubicBezTo>
                    <a:pt x="52335" y="71094"/>
                    <a:pt x="52689" y="69112"/>
                    <a:pt x="53302" y="67224"/>
                  </a:cubicBezTo>
                  <a:cubicBezTo>
                    <a:pt x="54388" y="64015"/>
                    <a:pt x="56110" y="61301"/>
                    <a:pt x="59154" y="59579"/>
                  </a:cubicBezTo>
                  <a:cubicBezTo>
                    <a:pt x="59446" y="59423"/>
                    <a:pt x="59786" y="59107"/>
                    <a:pt x="60082" y="59107"/>
                  </a:cubicBezTo>
                  <a:cubicBezTo>
                    <a:pt x="60144" y="59107"/>
                    <a:pt x="60205" y="59121"/>
                    <a:pt x="60263" y="59154"/>
                  </a:cubicBezTo>
                  <a:cubicBezTo>
                    <a:pt x="60570" y="59343"/>
                    <a:pt x="60310" y="59909"/>
                    <a:pt x="60310" y="60310"/>
                  </a:cubicBezTo>
                  <a:cubicBezTo>
                    <a:pt x="60310" y="60452"/>
                    <a:pt x="60287" y="60570"/>
                    <a:pt x="60287" y="60688"/>
                  </a:cubicBezTo>
                  <a:cubicBezTo>
                    <a:pt x="59956" y="65053"/>
                    <a:pt x="60711" y="69112"/>
                    <a:pt x="63566" y="72580"/>
                  </a:cubicBezTo>
                  <a:cubicBezTo>
                    <a:pt x="64652" y="73925"/>
                    <a:pt x="65879" y="75176"/>
                    <a:pt x="67106" y="76402"/>
                  </a:cubicBezTo>
                  <a:cubicBezTo>
                    <a:pt x="67319" y="76627"/>
                    <a:pt x="67473" y="76734"/>
                    <a:pt x="67619" y="76734"/>
                  </a:cubicBezTo>
                  <a:cubicBezTo>
                    <a:pt x="67781" y="76734"/>
                    <a:pt x="67933" y="76603"/>
                    <a:pt x="68144" y="76355"/>
                  </a:cubicBezTo>
                  <a:cubicBezTo>
                    <a:pt x="72226" y="71306"/>
                    <a:pt x="74963" y="65667"/>
                    <a:pt x="75718" y="59154"/>
                  </a:cubicBezTo>
                  <a:lnTo>
                    <a:pt x="75859" y="59154"/>
                  </a:lnTo>
                  <a:cubicBezTo>
                    <a:pt x="75954" y="59178"/>
                    <a:pt x="76048" y="59225"/>
                    <a:pt x="76143" y="59272"/>
                  </a:cubicBezTo>
                  <a:cubicBezTo>
                    <a:pt x="78880" y="60476"/>
                    <a:pt x="80390" y="62694"/>
                    <a:pt x="81263" y="65454"/>
                  </a:cubicBezTo>
                  <a:cubicBezTo>
                    <a:pt x="82065" y="67979"/>
                    <a:pt x="82207" y="70574"/>
                    <a:pt x="82277" y="73170"/>
                  </a:cubicBezTo>
                  <a:cubicBezTo>
                    <a:pt x="82277" y="73575"/>
                    <a:pt x="82362" y="73738"/>
                    <a:pt x="82591" y="73738"/>
                  </a:cubicBezTo>
                  <a:cubicBezTo>
                    <a:pt x="82682" y="73738"/>
                    <a:pt x="82797" y="73713"/>
                    <a:pt x="82938" y="73665"/>
                  </a:cubicBezTo>
                  <a:cubicBezTo>
                    <a:pt x="84189" y="73241"/>
                    <a:pt x="85274" y="72486"/>
                    <a:pt x="86100" y="71447"/>
                  </a:cubicBezTo>
                  <a:cubicBezTo>
                    <a:pt x="87398" y="69796"/>
                    <a:pt x="87940" y="67837"/>
                    <a:pt x="88223" y="65808"/>
                  </a:cubicBezTo>
                  <a:cubicBezTo>
                    <a:pt x="88695" y="62104"/>
                    <a:pt x="88318" y="58446"/>
                    <a:pt x="87681" y="54813"/>
                  </a:cubicBezTo>
                  <a:cubicBezTo>
                    <a:pt x="87421" y="53208"/>
                    <a:pt x="87067" y="51604"/>
                    <a:pt x="86737" y="49834"/>
                  </a:cubicBezTo>
                  <a:lnTo>
                    <a:pt x="86737" y="49834"/>
                  </a:lnTo>
                  <a:cubicBezTo>
                    <a:pt x="88837" y="52241"/>
                    <a:pt x="90913" y="54459"/>
                    <a:pt x="92589" y="57007"/>
                  </a:cubicBezTo>
                  <a:cubicBezTo>
                    <a:pt x="93933" y="59036"/>
                    <a:pt x="94924" y="61207"/>
                    <a:pt x="95231" y="63661"/>
                  </a:cubicBezTo>
                  <a:cubicBezTo>
                    <a:pt x="95326" y="64440"/>
                    <a:pt x="95302" y="65266"/>
                    <a:pt x="95349" y="66021"/>
                  </a:cubicBezTo>
                  <a:cubicBezTo>
                    <a:pt x="101508" y="58446"/>
                    <a:pt x="102876" y="49598"/>
                    <a:pt x="102145" y="40160"/>
                  </a:cubicBezTo>
                  <a:lnTo>
                    <a:pt x="102145" y="40160"/>
                  </a:lnTo>
                  <a:cubicBezTo>
                    <a:pt x="103466" y="42496"/>
                    <a:pt x="104504" y="44950"/>
                    <a:pt x="106392" y="46885"/>
                  </a:cubicBezTo>
                  <a:cubicBezTo>
                    <a:pt x="108256" y="48820"/>
                    <a:pt x="110592" y="49999"/>
                    <a:pt x="113140" y="51014"/>
                  </a:cubicBezTo>
                  <a:cubicBezTo>
                    <a:pt x="112833" y="49056"/>
                    <a:pt x="112762" y="47074"/>
                    <a:pt x="112975" y="45092"/>
                  </a:cubicBezTo>
                  <a:cubicBezTo>
                    <a:pt x="113470" y="40608"/>
                    <a:pt x="115098" y="36597"/>
                    <a:pt x="118237" y="33294"/>
                  </a:cubicBezTo>
                  <a:cubicBezTo>
                    <a:pt x="118402" y="33081"/>
                    <a:pt x="118614" y="32893"/>
                    <a:pt x="118874" y="32798"/>
                  </a:cubicBezTo>
                  <a:cubicBezTo>
                    <a:pt x="119916" y="32496"/>
                    <a:pt x="120890" y="32290"/>
                    <a:pt x="121817" y="32290"/>
                  </a:cubicBezTo>
                  <a:cubicBezTo>
                    <a:pt x="123345" y="32290"/>
                    <a:pt x="124742" y="32849"/>
                    <a:pt x="126094" y="34450"/>
                  </a:cubicBezTo>
                  <a:cubicBezTo>
                    <a:pt x="126589" y="35040"/>
                    <a:pt x="127014" y="35677"/>
                    <a:pt x="127533" y="36338"/>
                  </a:cubicBezTo>
                  <a:cubicBezTo>
                    <a:pt x="128406" y="32893"/>
                    <a:pt x="127627" y="29991"/>
                    <a:pt x="125008" y="27655"/>
                  </a:cubicBezTo>
                  <a:cubicBezTo>
                    <a:pt x="123640" y="26498"/>
                    <a:pt x="122083" y="25555"/>
                    <a:pt x="120431" y="24894"/>
                  </a:cubicBezTo>
                  <a:cubicBezTo>
                    <a:pt x="119110" y="24328"/>
                    <a:pt x="117741" y="23974"/>
                    <a:pt x="116302" y="23478"/>
                  </a:cubicBezTo>
                  <a:cubicBezTo>
                    <a:pt x="118921" y="22865"/>
                    <a:pt x="121469" y="22251"/>
                    <a:pt x="123947" y="21473"/>
                  </a:cubicBezTo>
                  <a:cubicBezTo>
                    <a:pt x="127745" y="20269"/>
                    <a:pt x="131190" y="18452"/>
                    <a:pt x="134045" y="15645"/>
                  </a:cubicBezTo>
                  <a:cubicBezTo>
                    <a:pt x="134376" y="15291"/>
                    <a:pt x="134494" y="15102"/>
                    <a:pt x="133998" y="14842"/>
                  </a:cubicBezTo>
                  <a:cubicBezTo>
                    <a:pt x="133503" y="14583"/>
                    <a:pt x="133031" y="14276"/>
                    <a:pt x="132535" y="13993"/>
                  </a:cubicBezTo>
                  <a:cubicBezTo>
                    <a:pt x="130600" y="12884"/>
                    <a:pt x="128595" y="11987"/>
                    <a:pt x="126778" y="10713"/>
                  </a:cubicBezTo>
                  <a:cubicBezTo>
                    <a:pt x="126094" y="10241"/>
                    <a:pt x="125527" y="9604"/>
                    <a:pt x="125150" y="8849"/>
                  </a:cubicBezTo>
                  <a:cubicBezTo>
                    <a:pt x="124112" y="6773"/>
                    <a:pt x="123569" y="4531"/>
                    <a:pt x="123144" y="2266"/>
                  </a:cubicBezTo>
                  <a:cubicBezTo>
                    <a:pt x="123003" y="1535"/>
                    <a:pt x="122885" y="803"/>
                    <a:pt x="122767" y="95"/>
                  </a:cubicBezTo>
                  <a:lnTo>
                    <a:pt x="1225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0"/>
            <p:cNvSpPr/>
            <p:nvPr/>
          </p:nvSpPr>
          <p:spPr>
            <a:xfrm>
              <a:off x="6087709" y="2503125"/>
              <a:ext cx="656723" cy="1012383"/>
            </a:xfrm>
            <a:custGeom>
              <a:avLst/>
              <a:gdLst/>
              <a:ahLst/>
              <a:cxnLst/>
              <a:rect l="l" t="t" r="r" b="b"/>
              <a:pathLst>
                <a:path w="36243" h="55871" extrusionOk="0">
                  <a:moveTo>
                    <a:pt x="1392" y="1"/>
                  </a:moveTo>
                  <a:cubicBezTo>
                    <a:pt x="614" y="1463"/>
                    <a:pt x="283" y="3068"/>
                    <a:pt x="48" y="4672"/>
                  </a:cubicBezTo>
                  <a:cubicBezTo>
                    <a:pt x="0" y="5050"/>
                    <a:pt x="189" y="5144"/>
                    <a:pt x="449" y="5262"/>
                  </a:cubicBezTo>
                  <a:cubicBezTo>
                    <a:pt x="1416" y="5663"/>
                    <a:pt x="2454" y="5947"/>
                    <a:pt x="3492" y="6088"/>
                  </a:cubicBezTo>
                  <a:cubicBezTo>
                    <a:pt x="4000" y="6155"/>
                    <a:pt x="4501" y="6187"/>
                    <a:pt x="4996" y="6187"/>
                  </a:cubicBezTo>
                  <a:cubicBezTo>
                    <a:pt x="6780" y="6187"/>
                    <a:pt x="8489" y="5770"/>
                    <a:pt x="10170" y="5050"/>
                  </a:cubicBezTo>
                  <a:cubicBezTo>
                    <a:pt x="10342" y="4981"/>
                    <a:pt x="10476" y="4935"/>
                    <a:pt x="10574" y="4935"/>
                  </a:cubicBezTo>
                  <a:cubicBezTo>
                    <a:pt x="10745" y="4935"/>
                    <a:pt x="10805" y="5078"/>
                    <a:pt x="10760" y="5498"/>
                  </a:cubicBezTo>
                  <a:cubicBezTo>
                    <a:pt x="10547" y="6867"/>
                    <a:pt x="10453" y="8259"/>
                    <a:pt x="10477" y="9651"/>
                  </a:cubicBezTo>
                  <a:cubicBezTo>
                    <a:pt x="11515" y="8967"/>
                    <a:pt x="12671" y="8424"/>
                    <a:pt x="13874" y="8070"/>
                  </a:cubicBezTo>
                  <a:cubicBezTo>
                    <a:pt x="15031" y="7763"/>
                    <a:pt x="16234" y="7504"/>
                    <a:pt x="17650" y="7174"/>
                  </a:cubicBezTo>
                  <a:lnTo>
                    <a:pt x="17650" y="7174"/>
                  </a:lnTo>
                  <a:cubicBezTo>
                    <a:pt x="14040" y="12978"/>
                    <a:pt x="13166" y="19136"/>
                    <a:pt x="13733" y="25814"/>
                  </a:cubicBezTo>
                  <a:cubicBezTo>
                    <a:pt x="15219" y="23643"/>
                    <a:pt x="17272" y="21921"/>
                    <a:pt x="19679" y="20859"/>
                  </a:cubicBezTo>
                  <a:cubicBezTo>
                    <a:pt x="20693" y="25531"/>
                    <a:pt x="20906" y="30179"/>
                    <a:pt x="20033" y="34851"/>
                  </a:cubicBezTo>
                  <a:cubicBezTo>
                    <a:pt x="19750" y="36455"/>
                    <a:pt x="19160" y="38036"/>
                    <a:pt x="18995" y="39664"/>
                  </a:cubicBezTo>
                  <a:cubicBezTo>
                    <a:pt x="18357" y="45634"/>
                    <a:pt x="20410" y="50589"/>
                    <a:pt x="25011" y="54459"/>
                  </a:cubicBezTo>
                  <a:cubicBezTo>
                    <a:pt x="25965" y="55237"/>
                    <a:pt x="26950" y="55871"/>
                    <a:pt x="28153" y="55871"/>
                  </a:cubicBezTo>
                  <a:cubicBezTo>
                    <a:pt x="28409" y="55871"/>
                    <a:pt x="28674" y="55842"/>
                    <a:pt x="28952" y="55780"/>
                  </a:cubicBezTo>
                  <a:cubicBezTo>
                    <a:pt x="29424" y="55686"/>
                    <a:pt x="29872" y="55591"/>
                    <a:pt x="30320" y="55450"/>
                  </a:cubicBezTo>
                  <a:cubicBezTo>
                    <a:pt x="32491" y="54718"/>
                    <a:pt x="34497" y="53727"/>
                    <a:pt x="35771" y="51698"/>
                  </a:cubicBezTo>
                  <a:cubicBezTo>
                    <a:pt x="36243" y="50919"/>
                    <a:pt x="36243" y="50919"/>
                    <a:pt x="35322" y="50683"/>
                  </a:cubicBezTo>
                  <a:cubicBezTo>
                    <a:pt x="35228" y="50990"/>
                    <a:pt x="34921" y="51037"/>
                    <a:pt x="34685" y="51155"/>
                  </a:cubicBezTo>
                  <a:cubicBezTo>
                    <a:pt x="33288" y="51864"/>
                    <a:pt x="31792" y="52129"/>
                    <a:pt x="30252" y="52129"/>
                  </a:cubicBezTo>
                  <a:cubicBezTo>
                    <a:pt x="29946" y="52129"/>
                    <a:pt x="29638" y="52119"/>
                    <a:pt x="29329" y="52099"/>
                  </a:cubicBezTo>
                  <a:cubicBezTo>
                    <a:pt x="24351" y="51745"/>
                    <a:pt x="21826" y="47970"/>
                    <a:pt x="22038" y="44195"/>
                  </a:cubicBezTo>
                  <a:cubicBezTo>
                    <a:pt x="22133" y="42189"/>
                    <a:pt x="22675" y="40278"/>
                    <a:pt x="23171" y="38367"/>
                  </a:cubicBezTo>
                  <a:cubicBezTo>
                    <a:pt x="24280" y="34332"/>
                    <a:pt x="24587" y="30132"/>
                    <a:pt x="24138" y="25979"/>
                  </a:cubicBezTo>
                  <a:cubicBezTo>
                    <a:pt x="23832" y="23431"/>
                    <a:pt x="23596" y="20906"/>
                    <a:pt x="23312" y="18358"/>
                  </a:cubicBezTo>
                  <a:cubicBezTo>
                    <a:pt x="23171" y="17272"/>
                    <a:pt x="23289" y="16187"/>
                    <a:pt x="23171" y="14889"/>
                  </a:cubicBezTo>
                  <a:cubicBezTo>
                    <a:pt x="22439" y="16494"/>
                    <a:pt x="21118" y="17131"/>
                    <a:pt x="19750" y="17673"/>
                  </a:cubicBezTo>
                  <a:cubicBezTo>
                    <a:pt x="18711" y="18122"/>
                    <a:pt x="17650" y="18476"/>
                    <a:pt x="16871" y="19302"/>
                  </a:cubicBezTo>
                  <a:cubicBezTo>
                    <a:pt x="16694" y="19489"/>
                    <a:pt x="16566" y="19577"/>
                    <a:pt x="16465" y="19577"/>
                  </a:cubicBezTo>
                  <a:cubicBezTo>
                    <a:pt x="16324" y="19577"/>
                    <a:pt x="16236" y="19405"/>
                    <a:pt x="16139" y="19089"/>
                  </a:cubicBezTo>
                  <a:cubicBezTo>
                    <a:pt x="15266" y="16612"/>
                    <a:pt x="15597" y="13875"/>
                    <a:pt x="16989" y="11657"/>
                  </a:cubicBezTo>
                  <a:cubicBezTo>
                    <a:pt x="18570" y="9038"/>
                    <a:pt x="20906" y="7197"/>
                    <a:pt x="23360" y="5427"/>
                  </a:cubicBezTo>
                  <a:cubicBezTo>
                    <a:pt x="24115" y="4885"/>
                    <a:pt x="24870" y="4366"/>
                    <a:pt x="25766" y="3752"/>
                  </a:cubicBezTo>
                  <a:cubicBezTo>
                    <a:pt x="24823" y="3516"/>
                    <a:pt x="23879" y="3375"/>
                    <a:pt x="22935" y="3280"/>
                  </a:cubicBezTo>
                  <a:cubicBezTo>
                    <a:pt x="22479" y="3249"/>
                    <a:pt x="22026" y="3234"/>
                    <a:pt x="21577" y="3234"/>
                  </a:cubicBezTo>
                  <a:cubicBezTo>
                    <a:pt x="18301" y="3234"/>
                    <a:pt x="15181" y="4038"/>
                    <a:pt x="12152" y="5262"/>
                  </a:cubicBezTo>
                  <a:cubicBezTo>
                    <a:pt x="11943" y="5349"/>
                    <a:pt x="11794" y="5391"/>
                    <a:pt x="11687" y="5391"/>
                  </a:cubicBezTo>
                  <a:cubicBezTo>
                    <a:pt x="11443" y="5391"/>
                    <a:pt x="11420" y="5170"/>
                    <a:pt x="11420" y="4743"/>
                  </a:cubicBezTo>
                  <a:cubicBezTo>
                    <a:pt x="11444" y="3233"/>
                    <a:pt x="11420" y="1747"/>
                    <a:pt x="11420" y="237"/>
                  </a:cubicBezTo>
                  <a:cubicBezTo>
                    <a:pt x="11255" y="425"/>
                    <a:pt x="11137" y="661"/>
                    <a:pt x="11067" y="897"/>
                  </a:cubicBezTo>
                  <a:cubicBezTo>
                    <a:pt x="10618" y="2124"/>
                    <a:pt x="9698" y="3092"/>
                    <a:pt x="8495" y="3611"/>
                  </a:cubicBezTo>
                  <a:cubicBezTo>
                    <a:pt x="7916" y="3861"/>
                    <a:pt x="7225" y="3987"/>
                    <a:pt x="6505" y="3987"/>
                  </a:cubicBezTo>
                  <a:cubicBezTo>
                    <a:pt x="4174" y="3987"/>
                    <a:pt x="1537" y="2669"/>
                    <a:pt x="13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0"/>
            <p:cNvSpPr/>
            <p:nvPr/>
          </p:nvSpPr>
          <p:spPr>
            <a:xfrm>
              <a:off x="6051360" y="913077"/>
              <a:ext cx="943182" cy="451514"/>
            </a:xfrm>
            <a:custGeom>
              <a:avLst/>
              <a:gdLst/>
              <a:ahLst/>
              <a:cxnLst/>
              <a:rect l="l" t="t" r="r" b="b"/>
              <a:pathLst>
                <a:path w="52052" h="24918" extrusionOk="0">
                  <a:moveTo>
                    <a:pt x="19679" y="17933"/>
                  </a:moveTo>
                  <a:cubicBezTo>
                    <a:pt x="19679" y="17933"/>
                    <a:pt x="19703" y="17957"/>
                    <a:pt x="19726" y="17957"/>
                  </a:cubicBezTo>
                  <a:cubicBezTo>
                    <a:pt x="19726" y="17980"/>
                    <a:pt x="19726" y="17980"/>
                    <a:pt x="19726" y="18004"/>
                  </a:cubicBezTo>
                  <a:cubicBezTo>
                    <a:pt x="19703" y="18027"/>
                    <a:pt x="19679" y="18027"/>
                    <a:pt x="19679" y="18027"/>
                  </a:cubicBezTo>
                  <a:cubicBezTo>
                    <a:pt x="19608" y="18004"/>
                    <a:pt x="19608" y="17957"/>
                    <a:pt x="19679" y="17933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24" y="166"/>
                    <a:pt x="72" y="331"/>
                    <a:pt x="166" y="472"/>
                  </a:cubicBezTo>
                  <a:cubicBezTo>
                    <a:pt x="1228" y="2030"/>
                    <a:pt x="2242" y="3563"/>
                    <a:pt x="3280" y="5121"/>
                  </a:cubicBezTo>
                  <a:cubicBezTo>
                    <a:pt x="6537" y="9958"/>
                    <a:pt x="9746" y="14795"/>
                    <a:pt x="12412" y="19986"/>
                  </a:cubicBezTo>
                  <a:cubicBezTo>
                    <a:pt x="13073" y="21307"/>
                    <a:pt x="13922" y="21803"/>
                    <a:pt x="15243" y="22086"/>
                  </a:cubicBezTo>
                  <a:cubicBezTo>
                    <a:pt x="18263" y="22676"/>
                    <a:pt x="21496" y="22676"/>
                    <a:pt x="23997" y="24917"/>
                  </a:cubicBezTo>
                  <a:cubicBezTo>
                    <a:pt x="24209" y="23077"/>
                    <a:pt x="23266" y="21755"/>
                    <a:pt x="22180" y="20481"/>
                  </a:cubicBezTo>
                  <a:lnTo>
                    <a:pt x="22180" y="20481"/>
                  </a:lnTo>
                  <a:cubicBezTo>
                    <a:pt x="22841" y="20552"/>
                    <a:pt x="23407" y="20694"/>
                    <a:pt x="23974" y="20812"/>
                  </a:cubicBezTo>
                  <a:cubicBezTo>
                    <a:pt x="26700" y="21374"/>
                    <a:pt x="29426" y="22056"/>
                    <a:pt x="32226" y="22056"/>
                  </a:cubicBezTo>
                  <a:cubicBezTo>
                    <a:pt x="32479" y="22056"/>
                    <a:pt x="32733" y="22050"/>
                    <a:pt x="32987" y="22039"/>
                  </a:cubicBezTo>
                  <a:cubicBezTo>
                    <a:pt x="34615" y="21968"/>
                    <a:pt x="36196" y="21661"/>
                    <a:pt x="37659" y="20812"/>
                  </a:cubicBezTo>
                  <a:cubicBezTo>
                    <a:pt x="37423" y="20670"/>
                    <a:pt x="37140" y="20576"/>
                    <a:pt x="36857" y="20576"/>
                  </a:cubicBezTo>
                  <a:cubicBezTo>
                    <a:pt x="35582" y="20434"/>
                    <a:pt x="34332" y="20175"/>
                    <a:pt x="33105" y="19821"/>
                  </a:cubicBezTo>
                  <a:cubicBezTo>
                    <a:pt x="31972" y="19490"/>
                    <a:pt x="30934" y="19018"/>
                    <a:pt x="30297" y="17933"/>
                  </a:cubicBezTo>
                  <a:cubicBezTo>
                    <a:pt x="29731" y="16942"/>
                    <a:pt x="28834" y="16187"/>
                    <a:pt x="27749" y="15809"/>
                  </a:cubicBezTo>
                  <a:cubicBezTo>
                    <a:pt x="27536" y="15715"/>
                    <a:pt x="27277" y="15739"/>
                    <a:pt x="27135" y="15456"/>
                  </a:cubicBezTo>
                  <a:cubicBezTo>
                    <a:pt x="28726" y="15043"/>
                    <a:pt x="30326" y="14778"/>
                    <a:pt x="31936" y="14778"/>
                  </a:cubicBezTo>
                  <a:cubicBezTo>
                    <a:pt x="32810" y="14778"/>
                    <a:pt x="33687" y="14856"/>
                    <a:pt x="34568" y="15031"/>
                  </a:cubicBezTo>
                  <a:cubicBezTo>
                    <a:pt x="37069" y="15550"/>
                    <a:pt x="39098" y="17036"/>
                    <a:pt x="41245" y="18452"/>
                  </a:cubicBezTo>
                  <a:cubicBezTo>
                    <a:pt x="41056" y="15951"/>
                    <a:pt x="41481" y="15290"/>
                    <a:pt x="43699" y="14370"/>
                  </a:cubicBezTo>
                  <a:cubicBezTo>
                    <a:pt x="46908" y="13025"/>
                    <a:pt x="49763" y="10972"/>
                    <a:pt x="52052" y="8353"/>
                  </a:cubicBezTo>
                  <a:cubicBezTo>
                    <a:pt x="51438" y="8353"/>
                    <a:pt x="50896" y="8684"/>
                    <a:pt x="50306" y="8802"/>
                  </a:cubicBezTo>
                  <a:cubicBezTo>
                    <a:pt x="48536" y="9132"/>
                    <a:pt x="46767" y="9250"/>
                    <a:pt x="45021" y="9769"/>
                  </a:cubicBezTo>
                  <a:cubicBezTo>
                    <a:pt x="42472" y="10548"/>
                    <a:pt x="39995" y="11468"/>
                    <a:pt x="38225" y="13615"/>
                  </a:cubicBezTo>
                  <a:cubicBezTo>
                    <a:pt x="38118" y="13733"/>
                    <a:pt x="38026" y="13773"/>
                    <a:pt x="37935" y="13773"/>
                  </a:cubicBezTo>
                  <a:cubicBezTo>
                    <a:pt x="37825" y="13773"/>
                    <a:pt x="37717" y="13714"/>
                    <a:pt x="37588" y="13662"/>
                  </a:cubicBezTo>
                  <a:cubicBezTo>
                    <a:pt x="36951" y="13379"/>
                    <a:pt x="36314" y="13120"/>
                    <a:pt x="35677" y="12907"/>
                  </a:cubicBezTo>
                  <a:cubicBezTo>
                    <a:pt x="33991" y="12402"/>
                    <a:pt x="32315" y="12178"/>
                    <a:pt x="30642" y="12178"/>
                  </a:cubicBezTo>
                  <a:cubicBezTo>
                    <a:pt x="28568" y="12178"/>
                    <a:pt x="26498" y="12521"/>
                    <a:pt x="24422" y="13096"/>
                  </a:cubicBezTo>
                  <a:cubicBezTo>
                    <a:pt x="23209" y="13435"/>
                    <a:pt x="22006" y="13669"/>
                    <a:pt x="20838" y="13669"/>
                  </a:cubicBezTo>
                  <a:cubicBezTo>
                    <a:pt x="18915" y="13669"/>
                    <a:pt x="17085" y="13034"/>
                    <a:pt x="15456" y="11185"/>
                  </a:cubicBezTo>
                  <a:lnTo>
                    <a:pt x="15456" y="11185"/>
                  </a:lnTo>
                  <a:cubicBezTo>
                    <a:pt x="16022" y="14016"/>
                    <a:pt x="17272" y="16234"/>
                    <a:pt x="19585" y="17886"/>
                  </a:cubicBezTo>
                  <a:cubicBezTo>
                    <a:pt x="19451" y="17903"/>
                    <a:pt x="19389" y="17919"/>
                    <a:pt x="19355" y="17919"/>
                  </a:cubicBezTo>
                  <a:cubicBezTo>
                    <a:pt x="19341" y="17919"/>
                    <a:pt x="19332" y="17916"/>
                    <a:pt x="19325" y="17909"/>
                  </a:cubicBezTo>
                  <a:cubicBezTo>
                    <a:pt x="19137" y="17839"/>
                    <a:pt x="18948" y="17768"/>
                    <a:pt x="18783" y="17697"/>
                  </a:cubicBezTo>
                  <a:cubicBezTo>
                    <a:pt x="15904" y="16352"/>
                    <a:pt x="13592" y="14299"/>
                    <a:pt x="11633" y="11869"/>
                  </a:cubicBezTo>
                  <a:cubicBezTo>
                    <a:pt x="8141" y="7551"/>
                    <a:pt x="4366" y="349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0"/>
            <p:cNvSpPr/>
            <p:nvPr/>
          </p:nvSpPr>
          <p:spPr>
            <a:xfrm>
              <a:off x="6790584" y="2507782"/>
              <a:ext cx="657158" cy="1007526"/>
            </a:xfrm>
            <a:custGeom>
              <a:avLst/>
              <a:gdLst/>
              <a:ahLst/>
              <a:cxnLst/>
              <a:rect l="l" t="t" r="r" b="b"/>
              <a:pathLst>
                <a:path w="36267" h="55603" extrusionOk="0">
                  <a:moveTo>
                    <a:pt x="25027" y="1"/>
                  </a:moveTo>
                  <a:cubicBezTo>
                    <a:pt x="25015" y="1"/>
                    <a:pt x="25002" y="2"/>
                    <a:pt x="24988" y="3"/>
                  </a:cubicBezTo>
                  <a:cubicBezTo>
                    <a:pt x="24988" y="1490"/>
                    <a:pt x="24941" y="3000"/>
                    <a:pt x="24988" y="4486"/>
                  </a:cubicBezTo>
                  <a:cubicBezTo>
                    <a:pt x="24988" y="4944"/>
                    <a:pt x="24935" y="5138"/>
                    <a:pt x="24709" y="5138"/>
                  </a:cubicBezTo>
                  <a:cubicBezTo>
                    <a:pt x="24597" y="5138"/>
                    <a:pt x="24444" y="5091"/>
                    <a:pt x="24233" y="5005"/>
                  </a:cubicBezTo>
                  <a:cubicBezTo>
                    <a:pt x="21204" y="3781"/>
                    <a:pt x="18121" y="2977"/>
                    <a:pt x="14870" y="2977"/>
                  </a:cubicBezTo>
                  <a:cubicBezTo>
                    <a:pt x="14424" y="2977"/>
                    <a:pt x="13974" y="2992"/>
                    <a:pt x="13521" y="3023"/>
                  </a:cubicBezTo>
                  <a:cubicBezTo>
                    <a:pt x="12624" y="3094"/>
                    <a:pt x="11728" y="3236"/>
                    <a:pt x="10855" y="3472"/>
                  </a:cubicBezTo>
                  <a:cubicBezTo>
                    <a:pt x="11044" y="3849"/>
                    <a:pt x="11397" y="3967"/>
                    <a:pt x="11657" y="4156"/>
                  </a:cubicBezTo>
                  <a:cubicBezTo>
                    <a:pt x="13899" y="5713"/>
                    <a:pt x="16093" y="7270"/>
                    <a:pt x="17886" y="9323"/>
                  </a:cubicBezTo>
                  <a:cubicBezTo>
                    <a:pt x="19797" y="11470"/>
                    <a:pt x="21024" y="13901"/>
                    <a:pt x="20694" y="16874"/>
                  </a:cubicBezTo>
                  <a:cubicBezTo>
                    <a:pt x="20647" y="17794"/>
                    <a:pt x="20387" y="18667"/>
                    <a:pt x="19986" y="19469"/>
                  </a:cubicBezTo>
                  <a:cubicBezTo>
                    <a:pt x="19349" y="18761"/>
                    <a:pt x="18570" y="18219"/>
                    <a:pt x="17721" y="17865"/>
                  </a:cubicBezTo>
                  <a:cubicBezTo>
                    <a:pt x="16046" y="17110"/>
                    <a:pt x="14158" y="16685"/>
                    <a:pt x="13238" y="14774"/>
                  </a:cubicBezTo>
                  <a:lnTo>
                    <a:pt x="13238" y="14774"/>
                  </a:lnTo>
                  <a:cubicBezTo>
                    <a:pt x="13309" y="18266"/>
                    <a:pt x="12672" y="21616"/>
                    <a:pt x="12341" y="25014"/>
                  </a:cubicBezTo>
                  <a:cubicBezTo>
                    <a:pt x="11987" y="28483"/>
                    <a:pt x="11893" y="31951"/>
                    <a:pt x="12624" y="35396"/>
                  </a:cubicBezTo>
                  <a:cubicBezTo>
                    <a:pt x="13144" y="37897"/>
                    <a:pt x="13875" y="40351"/>
                    <a:pt x="14300" y="42852"/>
                  </a:cubicBezTo>
                  <a:cubicBezTo>
                    <a:pt x="14984" y="46840"/>
                    <a:pt x="12790" y="50426"/>
                    <a:pt x="9014" y="51488"/>
                  </a:cubicBezTo>
                  <a:cubicBezTo>
                    <a:pt x="8075" y="51753"/>
                    <a:pt x="7099" y="51891"/>
                    <a:pt x="6124" y="51891"/>
                  </a:cubicBezTo>
                  <a:cubicBezTo>
                    <a:pt x="5358" y="51891"/>
                    <a:pt x="4594" y="51806"/>
                    <a:pt x="3847" y="51630"/>
                  </a:cubicBezTo>
                  <a:cubicBezTo>
                    <a:pt x="2809" y="51417"/>
                    <a:pt x="1723" y="51158"/>
                    <a:pt x="945" y="50356"/>
                  </a:cubicBezTo>
                  <a:cubicBezTo>
                    <a:pt x="25" y="50686"/>
                    <a:pt x="1" y="50709"/>
                    <a:pt x="496" y="51535"/>
                  </a:cubicBezTo>
                  <a:cubicBezTo>
                    <a:pt x="662" y="51818"/>
                    <a:pt x="874" y="52102"/>
                    <a:pt x="1110" y="52338"/>
                  </a:cubicBezTo>
                  <a:cubicBezTo>
                    <a:pt x="2738" y="54036"/>
                    <a:pt x="4885" y="55145"/>
                    <a:pt x="7198" y="55499"/>
                  </a:cubicBezTo>
                  <a:cubicBezTo>
                    <a:pt x="7494" y="55569"/>
                    <a:pt x="7793" y="55603"/>
                    <a:pt x="8089" y="55603"/>
                  </a:cubicBezTo>
                  <a:cubicBezTo>
                    <a:pt x="8996" y="55603"/>
                    <a:pt x="9878" y="55284"/>
                    <a:pt x="10572" y="54697"/>
                  </a:cubicBezTo>
                  <a:cubicBezTo>
                    <a:pt x="11610" y="53895"/>
                    <a:pt x="12554" y="52998"/>
                    <a:pt x="13427" y="52031"/>
                  </a:cubicBezTo>
                  <a:cubicBezTo>
                    <a:pt x="16872" y="47902"/>
                    <a:pt x="18240" y="43159"/>
                    <a:pt x="16895" y="37944"/>
                  </a:cubicBezTo>
                  <a:cubicBezTo>
                    <a:pt x="15479" y="32447"/>
                    <a:pt x="15291" y="26689"/>
                    <a:pt x="16423" y="21121"/>
                  </a:cubicBezTo>
                  <a:cubicBezTo>
                    <a:pt x="16456" y="20889"/>
                    <a:pt x="16501" y="20704"/>
                    <a:pt x="16672" y="20704"/>
                  </a:cubicBezTo>
                  <a:cubicBezTo>
                    <a:pt x="16744" y="20704"/>
                    <a:pt x="16839" y="20737"/>
                    <a:pt x="16966" y="20814"/>
                  </a:cubicBezTo>
                  <a:cubicBezTo>
                    <a:pt x="17933" y="21310"/>
                    <a:pt x="18854" y="21876"/>
                    <a:pt x="19727" y="22513"/>
                  </a:cubicBezTo>
                  <a:cubicBezTo>
                    <a:pt x="20788" y="23410"/>
                    <a:pt x="21732" y="24424"/>
                    <a:pt x="22534" y="25557"/>
                  </a:cubicBezTo>
                  <a:cubicBezTo>
                    <a:pt x="22747" y="22183"/>
                    <a:pt x="22700" y="19068"/>
                    <a:pt x="22157" y="15906"/>
                  </a:cubicBezTo>
                  <a:cubicBezTo>
                    <a:pt x="21591" y="12745"/>
                    <a:pt x="20246" y="9890"/>
                    <a:pt x="18736" y="6987"/>
                  </a:cubicBezTo>
                  <a:lnTo>
                    <a:pt x="18736" y="6987"/>
                  </a:lnTo>
                  <a:cubicBezTo>
                    <a:pt x="21095" y="7436"/>
                    <a:pt x="23313" y="7860"/>
                    <a:pt x="25271" y="9111"/>
                  </a:cubicBezTo>
                  <a:cubicBezTo>
                    <a:pt x="25424" y="9207"/>
                    <a:pt x="25533" y="9252"/>
                    <a:pt x="25610" y="9252"/>
                  </a:cubicBezTo>
                  <a:cubicBezTo>
                    <a:pt x="25760" y="9252"/>
                    <a:pt x="25791" y="9084"/>
                    <a:pt x="25791" y="8804"/>
                  </a:cubicBezTo>
                  <a:cubicBezTo>
                    <a:pt x="25767" y="7365"/>
                    <a:pt x="25578" y="5949"/>
                    <a:pt x="25437" y="4510"/>
                  </a:cubicBezTo>
                  <a:lnTo>
                    <a:pt x="25437" y="4510"/>
                  </a:lnTo>
                  <a:cubicBezTo>
                    <a:pt x="26097" y="4746"/>
                    <a:pt x="26687" y="4982"/>
                    <a:pt x="27277" y="5170"/>
                  </a:cubicBezTo>
                  <a:cubicBezTo>
                    <a:pt x="28626" y="5624"/>
                    <a:pt x="29974" y="5865"/>
                    <a:pt x="31320" y="5865"/>
                  </a:cubicBezTo>
                  <a:cubicBezTo>
                    <a:pt x="32777" y="5865"/>
                    <a:pt x="34230" y="5583"/>
                    <a:pt x="35677" y="4982"/>
                  </a:cubicBezTo>
                  <a:cubicBezTo>
                    <a:pt x="35937" y="4887"/>
                    <a:pt x="36267" y="4864"/>
                    <a:pt x="36196" y="4415"/>
                  </a:cubicBezTo>
                  <a:cubicBezTo>
                    <a:pt x="36007" y="2929"/>
                    <a:pt x="35748" y="1419"/>
                    <a:pt x="35016" y="74"/>
                  </a:cubicBezTo>
                  <a:cubicBezTo>
                    <a:pt x="34639" y="1348"/>
                    <a:pt x="34002" y="2410"/>
                    <a:pt x="32728" y="3047"/>
                  </a:cubicBezTo>
                  <a:cubicBezTo>
                    <a:pt x="31837" y="3484"/>
                    <a:pt x="30845" y="3725"/>
                    <a:pt x="29872" y="3725"/>
                  </a:cubicBezTo>
                  <a:cubicBezTo>
                    <a:pt x="27855" y="3725"/>
                    <a:pt x="25925" y="2691"/>
                    <a:pt x="25177" y="239"/>
                  </a:cubicBezTo>
                  <a:cubicBezTo>
                    <a:pt x="25155" y="151"/>
                    <a:pt x="25195" y="1"/>
                    <a:pt x="25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7369481" y="2418794"/>
              <a:ext cx="445535" cy="582014"/>
            </a:xfrm>
            <a:custGeom>
              <a:avLst/>
              <a:gdLst/>
              <a:ahLst/>
              <a:cxnLst/>
              <a:rect l="l" t="t" r="r" b="b"/>
              <a:pathLst>
                <a:path w="24588" h="32120" extrusionOk="0">
                  <a:moveTo>
                    <a:pt x="15951" y="5315"/>
                  </a:moveTo>
                  <a:cubicBezTo>
                    <a:pt x="15975" y="5315"/>
                    <a:pt x="15999" y="5339"/>
                    <a:pt x="15999" y="5362"/>
                  </a:cubicBezTo>
                  <a:lnTo>
                    <a:pt x="15975" y="5410"/>
                  </a:lnTo>
                  <a:lnTo>
                    <a:pt x="15904" y="5362"/>
                  </a:lnTo>
                  <a:cubicBezTo>
                    <a:pt x="15928" y="5339"/>
                    <a:pt x="15951" y="5315"/>
                    <a:pt x="15951" y="5315"/>
                  </a:cubicBezTo>
                  <a:close/>
                  <a:moveTo>
                    <a:pt x="24443" y="1"/>
                  </a:moveTo>
                  <a:cubicBezTo>
                    <a:pt x="24191" y="1"/>
                    <a:pt x="23956" y="56"/>
                    <a:pt x="23738" y="195"/>
                  </a:cubicBezTo>
                  <a:cubicBezTo>
                    <a:pt x="22228" y="761"/>
                    <a:pt x="20954" y="1729"/>
                    <a:pt x="19632" y="2625"/>
                  </a:cubicBezTo>
                  <a:cubicBezTo>
                    <a:pt x="18264" y="3569"/>
                    <a:pt x="16848" y="4371"/>
                    <a:pt x="15196" y="4678"/>
                  </a:cubicBezTo>
                  <a:cubicBezTo>
                    <a:pt x="15068" y="4701"/>
                    <a:pt x="14938" y="4707"/>
                    <a:pt x="14807" y="4707"/>
                  </a:cubicBezTo>
                  <a:cubicBezTo>
                    <a:pt x="14627" y="4707"/>
                    <a:pt x="14444" y="4695"/>
                    <a:pt x="14261" y="4695"/>
                  </a:cubicBezTo>
                  <a:cubicBezTo>
                    <a:pt x="14016" y="4695"/>
                    <a:pt x="13768" y="4717"/>
                    <a:pt x="13521" y="4820"/>
                  </a:cubicBezTo>
                  <a:cubicBezTo>
                    <a:pt x="15149" y="7085"/>
                    <a:pt x="17485" y="8831"/>
                    <a:pt x="18169" y="11662"/>
                  </a:cubicBezTo>
                  <a:cubicBezTo>
                    <a:pt x="17768" y="11403"/>
                    <a:pt x="17343" y="11214"/>
                    <a:pt x="16872" y="11073"/>
                  </a:cubicBezTo>
                  <a:cubicBezTo>
                    <a:pt x="15503" y="10742"/>
                    <a:pt x="13993" y="10907"/>
                    <a:pt x="12813" y="9680"/>
                  </a:cubicBezTo>
                  <a:lnTo>
                    <a:pt x="12813" y="9680"/>
                  </a:lnTo>
                  <a:cubicBezTo>
                    <a:pt x="12860" y="11190"/>
                    <a:pt x="13474" y="12299"/>
                    <a:pt x="14276" y="13314"/>
                  </a:cubicBezTo>
                  <a:cubicBezTo>
                    <a:pt x="14960" y="14211"/>
                    <a:pt x="15692" y="15060"/>
                    <a:pt x="16400" y="15933"/>
                  </a:cubicBezTo>
                  <a:cubicBezTo>
                    <a:pt x="16565" y="16122"/>
                    <a:pt x="16777" y="16311"/>
                    <a:pt x="16659" y="16688"/>
                  </a:cubicBezTo>
                  <a:cubicBezTo>
                    <a:pt x="15409" y="15980"/>
                    <a:pt x="14064" y="15721"/>
                    <a:pt x="12766" y="15320"/>
                  </a:cubicBezTo>
                  <a:cubicBezTo>
                    <a:pt x="11445" y="14919"/>
                    <a:pt x="10194" y="14399"/>
                    <a:pt x="9156" y="13432"/>
                  </a:cubicBezTo>
                  <a:lnTo>
                    <a:pt x="9156" y="13432"/>
                  </a:lnTo>
                  <a:cubicBezTo>
                    <a:pt x="9274" y="16735"/>
                    <a:pt x="10218" y="19496"/>
                    <a:pt x="13450" y="21195"/>
                  </a:cubicBezTo>
                  <a:cubicBezTo>
                    <a:pt x="12955" y="21195"/>
                    <a:pt x="12459" y="21101"/>
                    <a:pt x="11987" y="20912"/>
                  </a:cubicBezTo>
                  <a:cubicBezTo>
                    <a:pt x="10336" y="20369"/>
                    <a:pt x="8873" y="19449"/>
                    <a:pt x="7363" y="18670"/>
                  </a:cubicBezTo>
                  <a:cubicBezTo>
                    <a:pt x="7065" y="18512"/>
                    <a:pt x="6884" y="18420"/>
                    <a:pt x="6774" y="18420"/>
                  </a:cubicBezTo>
                  <a:cubicBezTo>
                    <a:pt x="6604" y="18420"/>
                    <a:pt x="6598" y="18637"/>
                    <a:pt x="6584" y="19166"/>
                  </a:cubicBezTo>
                  <a:cubicBezTo>
                    <a:pt x="6537" y="20345"/>
                    <a:pt x="7032" y="21384"/>
                    <a:pt x="7646" y="22327"/>
                  </a:cubicBezTo>
                  <a:cubicBezTo>
                    <a:pt x="8259" y="23271"/>
                    <a:pt x="8920" y="24168"/>
                    <a:pt x="9533" y="25112"/>
                  </a:cubicBezTo>
                  <a:cubicBezTo>
                    <a:pt x="9793" y="25513"/>
                    <a:pt x="10100" y="25914"/>
                    <a:pt x="10076" y="26527"/>
                  </a:cubicBezTo>
                  <a:cubicBezTo>
                    <a:pt x="7382" y="24008"/>
                    <a:pt x="4129" y="23908"/>
                    <a:pt x="849" y="23908"/>
                  </a:cubicBezTo>
                  <a:cubicBezTo>
                    <a:pt x="567" y="23908"/>
                    <a:pt x="284" y="23908"/>
                    <a:pt x="1" y="23908"/>
                  </a:cubicBezTo>
                  <a:cubicBezTo>
                    <a:pt x="1865" y="24498"/>
                    <a:pt x="3351" y="25513"/>
                    <a:pt x="4107" y="27400"/>
                  </a:cubicBezTo>
                  <a:cubicBezTo>
                    <a:pt x="4272" y="27518"/>
                    <a:pt x="4437" y="27660"/>
                    <a:pt x="4626" y="27778"/>
                  </a:cubicBezTo>
                  <a:cubicBezTo>
                    <a:pt x="7221" y="29170"/>
                    <a:pt x="9840" y="30586"/>
                    <a:pt x="12459" y="31978"/>
                  </a:cubicBezTo>
                  <a:cubicBezTo>
                    <a:pt x="12540" y="32027"/>
                    <a:pt x="12632" y="32120"/>
                    <a:pt x="12759" y="32120"/>
                  </a:cubicBezTo>
                  <a:cubicBezTo>
                    <a:pt x="12816" y="32120"/>
                    <a:pt x="12881" y="32100"/>
                    <a:pt x="12955" y="32049"/>
                  </a:cubicBezTo>
                  <a:cubicBezTo>
                    <a:pt x="12695" y="29288"/>
                    <a:pt x="12011" y="26669"/>
                    <a:pt x="9628" y="24687"/>
                  </a:cubicBezTo>
                  <a:cubicBezTo>
                    <a:pt x="12766" y="24545"/>
                    <a:pt x="15597" y="23932"/>
                    <a:pt x="17768" y="21596"/>
                  </a:cubicBezTo>
                  <a:cubicBezTo>
                    <a:pt x="14488" y="20440"/>
                    <a:pt x="12648" y="18859"/>
                    <a:pt x="12695" y="17207"/>
                  </a:cubicBezTo>
                  <a:lnTo>
                    <a:pt x="12695" y="17207"/>
                  </a:lnTo>
                  <a:cubicBezTo>
                    <a:pt x="13894" y="18890"/>
                    <a:pt x="15506" y="19598"/>
                    <a:pt x="17396" y="19598"/>
                  </a:cubicBezTo>
                  <a:cubicBezTo>
                    <a:pt x="17626" y="19598"/>
                    <a:pt x="17860" y="19587"/>
                    <a:pt x="18098" y="19567"/>
                  </a:cubicBezTo>
                  <a:cubicBezTo>
                    <a:pt x="19207" y="19472"/>
                    <a:pt x="20246" y="19071"/>
                    <a:pt x="21307" y="18859"/>
                  </a:cubicBezTo>
                  <a:cubicBezTo>
                    <a:pt x="21095" y="17821"/>
                    <a:pt x="20647" y="16830"/>
                    <a:pt x="20033" y="15980"/>
                  </a:cubicBezTo>
                  <a:cubicBezTo>
                    <a:pt x="20529" y="15839"/>
                    <a:pt x="21071" y="15768"/>
                    <a:pt x="21591" y="15768"/>
                  </a:cubicBezTo>
                  <a:cubicBezTo>
                    <a:pt x="21638" y="15438"/>
                    <a:pt x="21591" y="15084"/>
                    <a:pt x="21473" y="14753"/>
                  </a:cubicBezTo>
                  <a:cubicBezTo>
                    <a:pt x="20670" y="11167"/>
                    <a:pt x="19255" y="7958"/>
                    <a:pt x="16234" y="5669"/>
                  </a:cubicBezTo>
                  <a:cubicBezTo>
                    <a:pt x="16187" y="5622"/>
                    <a:pt x="16164" y="5575"/>
                    <a:pt x="16140" y="5528"/>
                  </a:cubicBezTo>
                  <a:lnTo>
                    <a:pt x="16187" y="5433"/>
                  </a:lnTo>
                  <a:lnTo>
                    <a:pt x="16541" y="5433"/>
                  </a:lnTo>
                  <a:cubicBezTo>
                    <a:pt x="16773" y="5468"/>
                    <a:pt x="17006" y="5485"/>
                    <a:pt x="17237" y="5485"/>
                  </a:cubicBezTo>
                  <a:cubicBezTo>
                    <a:pt x="18412" y="5485"/>
                    <a:pt x="19547" y="5042"/>
                    <a:pt x="20434" y="4253"/>
                  </a:cubicBezTo>
                  <a:cubicBezTo>
                    <a:pt x="21921" y="2956"/>
                    <a:pt x="23219" y="1446"/>
                    <a:pt x="24587" y="6"/>
                  </a:cubicBezTo>
                  <a:cubicBezTo>
                    <a:pt x="24539" y="3"/>
                    <a:pt x="24491" y="1"/>
                    <a:pt x="2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5713603" y="2414627"/>
              <a:ext cx="454921" cy="588320"/>
            </a:xfrm>
            <a:custGeom>
              <a:avLst/>
              <a:gdLst/>
              <a:ahLst/>
              <a:cxnLst/>
              <a:rect l="l" t="t" r="r" b="b"/>
              <a:pathLst>
                <a:path w="25106" h="32468" extrusionOk="0">
                  <a:moveTo>
                    <a:pt x="331" y="0"/>
                  </a:moveTo>
                  <a:cubicBezTo>
                    <a:pt x="0" y="95"/>
                    <a:pt x="236" y="236"/>
                    <a:pt x="331" y="331"/>
                  </a:cubicBezTo>
                  <a:cubicBezTo>
                    <a:pt x="1511" y="1416"/>
                    <a:pt x="2549" y="2643"/>
                    <a:pt x="3681" y="3776"/>
                  </a:cubicBezTo>
                  <a:cubicBezTo>
                    <a:pt x="4837" y="4931"/>
                    <a:pt x="6156" y="5746"/>
                    <a:pt x="7745" y="5746"/>
                  </a:cubicBezTo>
                  <a:cubicBezTo>
                    <a:pt x="8070" y="5746"/>
                    <a:pt x="8406" y="5712"/>
                    <a:pt x="8754" y="5640"/>
                  </a:cubicBezTo>
                  <a:cubicBezTo>
                    <a:pt x="8825" y="5640"/>
                    <a:pt x="8896" y="5640"/>
                    <a:pt x="8872" y="5805"/>
                  </a:cubicBezTo>
                  <a:cubicBezTo>
                    <a:pt x="5498" y="8235"/>
                    <a:pt x="4082" y="11822"/>
                    <a:pt x="3304" y="15880"/>
                  </a:cubicBezTo>
                  <a:cubicBezTo>
                    <a:pt x="5309" y="14511"/>
                    <a:pt x="7575" y="13497"/>
                    <a:pt x="9934" y="12907"/>
                  </a:cubicBezTo>
                  <a:lnTo>
                    <a:pt x="9934" y="12907"/>
                  </a:lnTo>
                  <a:cubicBezTo>
                    <a:pt x="7834" y="14724"/>
                    <a:pt x="6017" y="16847"/>
                    <a:pt x="4507" y="19207"/>
                  </a:cubicBezTo>
                  <a:cubicBezTo>
                    <a:pt x="5609" y="19557"/>
                    <a:pt x="6672" y="19774"/>
                    <a:pt x="7682" y="19774"/>
                  </a:cubicBezTo>
                  <a:cubicBezTo>
                    <a:pt x="9399" y="19774"/>
                    <a:pt x="10966" y="19148"/>
                    <a:pt x="12317" y="17484"/>
                  </a:cubicBezTo>
                  <a:lnTo>
                    <a:pt x="12317" y="17484"/>
                  </a:lnTo>
                  <a:cubicBezTo>
                    <a:pt x="11468" y="19986"/>
                    <a:pt x="9580" y="21165"/>
                    <a:pt x="7103" y="21732"/>
                  </a:cubicBezTo>
                  <a:cubicBezTo>
                    <a:pt x="9344" y="24162"/>
                    <a:pt x="12199" y="24705"/>
                    <a:pt x="15219" y="24893"/>
                  </a:cubicBezTo>
                  <a:cubicBezTo>
                    <a:pt x="12978" y="26899"/>
                    <a:pt x="12176" y="29471"/>
                    <a:pt x="11893" y="32468"/>
                  </a:cubicBezTo>
                  <a:cubicBezTo>
                    <a:pt x="13757" y="31453"/>
                    <a:pt x="15455" y="30556"/>
                    <a:pt x="17131" y="29612"/>
                  </a:cubicBezTo>
                  <a:cubicBezTo>
                    <a:pt x="18499" y="28881"/>
                    <a:pt x="19915" y="28268"/>
                    <a:pt x="21165" y="27371"/>
                  </a:cubicBezTo>
                  <a:cubicBezTo>
                    <a:pt x="21897" y="25578"/>
                    <a:pt x="23383" y="24728"/>
                    <a:pt x="25106" y="24138"/>
                  </a:cubicBezTo>
                  <a:cubicBezTo>
                    <a:pt x="24616" y="24129"/>
                    <a:pt x="24128" y="24121"/>
                    <a:pt x="23643" y="24121"/>
                  </a:cubicBezTo>
                  <a:cubicBezTo>
                    <a:pt x="20618" y="24121"/>
                    <a:pt x="17697" y="24431"/>
                    <a:pt x="15196" y="26545"/>
                  </a:cubicBezTo>
                  <a:cubicBezTo>
                    <a:pt x="15159" y="26601"/>
                    <a:pt x="15122" y="26685"/>
                    <a:pt x="15074" y="26685"/>
                  </a:cubicBezTo>
                  <a:cubicBezTo>
                    <a:pt x="15060" y="26685"/>
                    <a:pt x="15046" y="26678"/>
                    <a:pt x="15031" y="26663"/>
                  </a:cubicBezTo>
                  <a:cubicBezTo>
                    <a:pt x="14960" y="26616"/>
                    <a:pt x="15007" y="26498"/>
                    <a:pt x="15078" y="26427"/>
                  </a:cubicBezTo>
                  <a:cubicBezTo>
                    <a:pt x="15196" y="25837"/>
                    <a:pt x="15573" y="25365"/>
                    <a:pt x="15904" y="24870"/>
                  </a:cubicBezTo>
                  <a:cubicBezTo>
                    <a:pt x="16541" y="23926"/>
                    <a:pt x="17249" y="23006"/>
                    <a:pt x="17839" y="22015"/>
                  </a:cubicBezTo>
                  <a:cubicBezTo>
                    <a:pt x="18452" y="20977"/>
                    <a:pt x="18688" y="19750"/>
                    <a:pt x="18476" y="18546"/>
                  </a:cubicBezTo>
                  <a:lnTo>
                    <a:pt x="18476" y="18546"/>
                  </a:lnTo>
                  <a:cubicBezTo>
                    <a:pt x="16258" y="19584"/>
                    <a:pt x="14299" y="21071"/>
                    <a:pt x="11845" y="21425"/>
                  </a:cubicBezTo>
                  <a:cubicBezTo>
                    <a:pt x="14866" y="19726"/>
                    <a:pt x="15904" y="17013"/>
                    <a:pt x="15951" y="13733"/>
                  </a:cubicBezTo>
                  <a:lnTo>
                    <a:pt x="15951" y="13733"/>
                  </a:lnTo>
                  <a:cubicBezTo>
                    <a:pt x="13780" y="15715"/>
                    <a:pt x="10831" y="15597"/>
                    <a:pt x="8282" y="16965"/>
                  </a:cubicBezTo>
                  <a:cubicBezTo>
                    <a:pt x="8542" y="16375"/>
                    <a:pt x="8896" y="15833"/>
                    <a:pt x="9344" y="15361"/>
                  </a:cubicBezTo>
                  <a:cubicBezTo>
                    <a:pt x="10194" y="14299"/>
                    <a:pt x="11185" y="13308"/>
                    <a:pt x="11775" y="12058"/>
                  </a:cubicBezTo>
                  <a:cubicBezTo>
                    <a:pt x="12128" y="11373"/>
                    <a:pt x="12294" y="10618"/>
                    <a:pt x="12270" y="9840"/>
                  </a:cubicBezTo>
                  <a:lnTo>
                    <a:pt x="12270" y="9840"/>
                  </a:lnTo>
                  <a:cubicBezTo>
                    <a:pt x="11421" y="10901"/>
                    <a:pt x="10312" y="10949"/>
                    <a:pt x="9226" y="11114"/>
                  </a:cubicBezTo>
                  <a:cubicBezTo>
                    <a:pt x="8424" y="11185"/>
                    <a:pt x="7669" y="11444"/>
                    <a:pt x="7008" y="11869"/>
                  </a:cubicBezTo>
                  <a:lnTo>
                    <a:pt x="6914" y="11940"/>
                  </a:lnTo>
                  <a:lnTo>
                    <a:pt x="6961" y="11822"/>
                  </a:lnTo>
                  <a:cubicBezTo>
                    <a:pt x="6985" y="11326"/>
                    <a:pt x="7150" y="10854"/>
                    <a:pt x="7409" y="10429"/>
                  </a:cubicBezTo>
                  <a:cubicBezTo>
                    <a:pt x="8070" y="9155"/>
                    <a:pt x="9014" y="8094"/>
                    <a:pt x="9958" y="7008"/>
                  </a:cubicBezTo>
                  <a:cubicBezTo>
                    <a:pt x="10571" y="6371"/>
                    <a:pt x="11137" y="5687"/>
                    <a:pt x="11609" y="4932"/>
                  </a:cubicBezTo>
                  <a:lnTo>
                    <a:pt x="11609" y="4932"/>
                  </a:lnTo>
                  <a:cubicBezTo>
                    <a:pt x="11432" y="4943"/>
                    <a:pt x="11258" y="4949"/>
                    <a:pt x="11085" y="4949"/>
                  </a:cubicBezTo>
                  <a:cubicBezTo>
                    <a:pt x="9126" y="4949"/>
                    <a:pt x="7486" y="4225"/>
                    <a:pt x="5947" y="3162"/>
                  </a:cubicBezTo>
                  <a:cubicBezTo>
                    <a:pt x="4177" y="1959"/>
                    <a:pt x="2431" y="661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5906001" y="1329257"/>
              <a:ext cx="486993" cy="317082"/>
            </a:xfrm>
            <a:custGeom>
              <a:avLst/>
              <a:gdLst/>
              <a:ahLst/>
              <a:cxnLst/>
              <a:rect l="l" t="t" r="r" b="b"/>
              <a:pathLst>
                <a:path w="26876" h="17499" extrusionOk="0">
                  <a:moveTo>
                    <a:pt x="11016" y="0"/>
                  </a:moveTo>
                  <a:cubicBezTo>
                    <a:pt x="10869" y="0"/>
                    <a:pt x="10807" y="129"/>
                    <a:pt x="10807" y="463"/>
                  </a:cubicBezTo>
                  <a:cubicBezTo>
                    <a:pt x="10878" y="3035"/>
                    <a:pt x="11633" y="5323"/>
                    <a:pt x="13473" y="7164"/>
                  </a:cubicBezTo>
                  <a:lnTo>
                    <a:pt x="15149" y="8462"/>
                  </a:lnTo>
                  <a:lnTo>
                    <a:pt x="12105" y="9028"/>
                  </a:lnTo>
                  <a:cubicBezTo>
                    <a:pt x="9250" y="10019"/>
                    <a:pt x="6489" y="11246"/>
                    <a:pt x="3823" y="12732"/>
                  </a:cubicBezTo>
                  <a:cubicBezTo>
                    <a:pt x="5073" y="13794"/>
                    <a:pt x="6465" y="14455"/>
                    <a:pt x="7905" y="15092"/>
                  </a:cubicBezTo>
                  <a:cubicBezTo>
                    <a:pt x="7598" y="15115"/>
                    <a:pt x="7291" y="15139"/>
                    <a:pt x="6985" y="15139"/>
                  </a:cubicBezTo>
                  <a:cubicBezTo>
                    <a:pt x="4483" y="15304"/>
                    <a:pt x="2077" y="16130"/>
                    <a:pt x="0" y="17499"/>
                  </a:cubicBezTo>
                  <a:cubicBezTo>
                    <a:pt x="354" y="17428"/>
                    <a:pt x="708" y="17381"/>
                    <a:pt x="1062" y="17286"/>
                  </a:cubicBezTo>
                  <a:cubicBezTo>
                    <a:pt x="2690" y="16840"/>
                    <a:pt x="4350" y="16618"/>
                    <a:pt x="6029" y="16618"/>
                  </a:cubicBezTo>
                  <a:cubicBezTo>
                    <a:pt x="6394" y="16618"/>
                    <a:pt x="6760" y="16628"/>
                    <a:pt x="7126" y="16649"/>
                  </a:cubicBezTo>
                  <a:cubicBezTo>
                    <a:pt x="8275" y="16745"/>
                    <a:pt x="9423" y="16873"/>
                    <a:pt x="10579" y="16873"/>
                  </a:cubicBezTo>
                  <a:cubicBezTo>
                    <a:pt x="11133" y="16873"/>
                    <a:pt x="11688" y="16844"/>
                    <a:pt x="12246" y="16767"/>
                  </a:cubicBezTo>
                  <a:cubicBezTo>
                    <a:pt x="13780" y="16555"/>
                    <a:pt x="15266" y="16366"/>
                    <a:pt x="16517" y="15328"/>
                  </a:cubicBezTo>
                  <a:cubicBezTo>
                    <a:pt x="17154" y="14785"/>
                    <a:pt x="17154" y="14478"/>
                    <a:pt x="16423" y="14077"/>
                  </a:cubicBezTo>
                  <a:cubicBezTo>
                    <a:pt x="15620" y="13629"/>
                    <a:pt x="14771" y="13299"/>
                    <a:pt x="13945" y="12921"/>
                  </a:cubicBezTo>
                  <a:cubicBezTo>
                    <a:pt x="13544" y="12779"/>
                    <a:pt x="13214" y="12544"/>
                    <a:pt x="12931" y="12213"/>
                  </a:cubicBezTo>
                  <a:cubicBezTo>
                    <a:pt x="13473" y="11859"/>
                    <a:pt x="14087" y="11600"/>
                    <a:pt x="14724" y="11458"/>
                  </a:cubicBezTo>
                  <a:cubicBezTo>
                    <a:pt x="15951" y="11199"/>
                    <a:pt x="17178" y="10963"/>
                    <a:pt x="18405" y="10703"/>
                  </a:cubicBezTo>
                  <a:cubicBezTo>
                    <a:pt x="19632" y="10491"/>
                    <a:pt x="20788" y="9877"/>
                    <a:pt x="21684" y="8981"/>
                  </a:cubicBezTo>
                  <a:cubicBezTo>
                    <a:pt x="21968" y="8698"/>
                    <a:pt x="22156" y="8509"/>
                    <a:pt x="21566" y="8320"/>
                  </a:cubicBezTo>
                  <a:cubicBezTo>
                    <a:pt x="19632" y="7683"/>
                    <a:pt x="18357" y="6149"/>
                    <a:pt x="16659" y="4828"/>
                  </a:cubicBezTo>
                  <a:lnTo>
                    <a:pt x="16659" y="4828"/>
                  </a:lnTo>
                  <a:cubicBezTo>
                    <a:pt x="16803" y="4830"/>
                    <a:pt x="16948" y="4831"/>
                    <a:pt x="17092" y="4831"/>
                  </a:cubicBezTo>
                  <a:cubicBezTo>
                    <a:pt x="20414" y="4831"/>
                    <a:pt x="23710" y="4311"/>
                    <a:pt x="26875" y="3271"/>
                  </a:cubicBezTo>
                  <a:lnTo>
                    <a:pt x="26875" y="3271"/>
                  </a:lnTo>
                  <a:cubicBezTo>
                    <a:pt x="26300" y="3308"/>
                    <a:pt x="25724" y="3327"/>
                    <a:pt x="25148" y="3327"/>
                  </a:cubicBezTo>
                  <a:cubicBezTo>
                    <a:pt x="24285" y="3327"/>
                    <a:pt x="23421" y="3285"/>
                    <a:pt x="22557" y="3200"/>
                  </a:cubicBezTo>
                  <a:cubicBezTo>
                    <a:pt x="20646" y="3082"/>
                    <a:pt x="18735" y="2728"/>
                    <a:pt x="16871" y="2162"/>
                  </a:cubicBezTo>
                  <a:cubicBezTo>
                    <a:pt x="14983" y="1690"/>
                    <a:pt x="13143" y="1005"/>
                    <a:pt x="11397" y="132"/>
                  </a:cubicBezTo>
                  <a:cubicBezTo>
                    <a:pt x="11233" y="51"/>
                    <a:pt x="11108" y="0"/>
                    <a:pt x="11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7271162" y="1332482"/>
              <a:ext cx="407881" cy="415582"/>
            </a:xfrm>
            <a:custGeom>
              <a:avLst/>
              <a:gdLst/>
              <a:ahLst/>
              <a:cxnLst/>
              <a:rect l="l" t="t" r="r" b="b"/>
              <a:pathLst>
                <a:path w="22510" h="22935" extrusionOk="0">
                  <a:moveTo>
                    <a:pt x="9130" y="0"/>
                  </a:moveTo>
                  <a:cubicBezTo>
                    <a:pt x="9095" y="0"/>
                    <a:pt x="9051" y="45"/>
                    <a:pt x="8990" y="167"/>
                  </a:cubicBezTo>
                  <a:cubicBezTo>
                    <a:pt x="8990" y="285"/>
                    <a:pt x="8990" y="379"/>
                    <a:pt x="8990" y="474"/>
                  </a:cubicBezTo>
                  <a:cubicBezTo>
                    <a:pt x="7904" y="4107"/>
                    <a:pt x="4625" y="6632"/>
                    <a:pt x="826" y="6703"/>
                  </a:cubicBezTo>
                  <a:cubicBezTo>
                    <a:pt x="708" y="6703"/>
                    <a:pt x="560" y="6667"/>
                    <a:pt x="425" y="6667"/>
                  </a:cubicBezTo>
                  <a:cubicBezTo>
                    <a:pt x="289" y="6667"/>
                    <a:pt x="165" y="6703"/>
                    <a:pt x="94" y="6844"/>
                  </a:cubicBezTo>
                  <a:cubicBezTo>
                    <a:pt x="0" y="7104"/>
                    <a:pt x="260" y="7340"/>
                    <a:pt x="425" y="7552"/>
                  </a:cubicBezTo>
                  <a:cubicBezTo>
                    <a:pt x="1534" y="9204"/>
                    <a:pt x="3162" y="10124"/>
                    <a:pt x="5026" y="10643"/>
                  </a:cubicBezTo>
                  <a:cubicBezTo>
                    <a:pt x="6701" y="11139"/>
                    <a:pt x="8376" y="11540"/>
                    <a:pt x="10075" y="11988"/>
                  </a:cubicBezTo>
                  <a:cubicBezTo>
                    <a:pt x="10877" y="12200"/>
                    <a:pt x="11680" y="12531"/>
                    <a:pt x="12388" y="12979"/>
                  </a:cubicBezTo>
                  <a:cubicBezTo>
                    <a:pt x="9013" y="13357"/>
                    <a:pt x="5828" y="14182"/>
                    <a:pt x="2360" y="14536"/>
                  </a:cubicBezTo>
                  <a:cubicBezTo>
                    <a:pt x="5166" y="17111"/>
                    <a:pt x="8190" y="18439"/>
                    <a:pt x="11594" y="18439"/>
                  </a:cubicBezTo>
                  <a:cubicBezTo>
                    <a:pt x="12683" y="18439"/>
                    <a:pt x="13811" y="18303"/>
                    <a:pt x="14983" y="18028"/>
                  </a:cubicBezTo>
                  <a:lnTo>
                    <a:pt x="14983" y="18028"/>
                  </a:lnTo>
                  <a:cubicBezTo>
                    <a:pt x="14653" y="18500"/>
                    <a:pt x="14204" y="18783"/>
                    <a:pt x="13850" y="19137"/>
                  </a:cubicBezTo>
                  <a:cubicBezTo>
                    <a:pt x="12812" y="20317"/>
                    <a:pt x="11680" y="21426"/>
                    <a:pt x="10901" y="22795"/>
                  </a:cubicBezTo>
                  <a:cubicBezTo>
                    <a:pt x="11096" y="22900"/>
                    <a:pt x="11301" y="22919"/>
                    <a:pt x="11497" y="22919"/>
                  </a:cubicBezTo>
                  <a:cubicBezTo>
                    <a:pt x="11609" y="22919"/>
                    <a:pt x="11718" y="22913"/>
                    <a:pt x="11821" y="22913"/>
                  </a:cubicBezTo>
                  <a:cubicBezTo>
                    <a:pt x="11966" y="22927"/>
                    <a:pt x="12106" y="22935"/>
                    <a:pt x="12242" y="22935"/>
                  </a:cubicBezTo>
                  <a:cubicBezTo>
                    <a:pt x="12995" y="22935"/>
                    <a:pt x="13628" y="22696"/>
                    <a:pt x="14228" y="22016"/>
                  </a:cubicBezTo>
                  <a:cubicBezTo>
                    <a:pt x="15738" y="20294"/>
                    <a:pt x="17744" y="19350"/>
                    <a:pt x="20032" y="19019"/>
                  </a:cubicBezTo>
                  <a:cubicBezTo>
                    <a:pt x="20663" y="18947"/>
                    <a:pt x="21294" y="18917"/>
                    <a:pt x="21925" y="18917"/>
                  </a:cubicBezTo>
                  <a:cubicBezTo>
                    <a:pt x="22120" y="18917"/>
                    <a:pt x="22315" y="18919"/>
                    <a:pt x="22510" y="18925"/>
                  </a:cubicBezTo>
                  <a:cubicBezTo>
                    <a:pt x="19348" y="16471"/>
                    <a:pt x="16068" y="14890"/>
                    <a:pt x="12175" y="14867"/>
                  </a:cubicBezTo>
                  <a:cubicBezTo>
                    <a:pt x="13685" y="14324"/>
                    <a:pt x="15077" y="13522"/>
                    <a:pt x="16304" y="12507"/>
                  </a:cubicBezTo>
                  <a:cubicBezTo>
                    <a:pt x="15479" y="12082"/>
                    <a:pt x="14723" y="11681"/>
                    <a:pt x="13945" y="11304"/>
                  </a:cubicBezTo>
                  <a:cubicBezTo>
                    <a:pt x="12034" y="10360"/>
                    <a:pt x="10075" y="9534"/>
                    <a:pt x="8046" y="8850"/>
                  </a:cubicBezTo>
                  <a:cubicBezTo>
                    <a:pt x="7055" y="8685"/>
                    <a:pt x="6064" y="8354"/>
                    <a:pt x="4861" y="8307"/>
                  </a:cubicBezTo>
                  <a:lnTo>
                    <a:pt x="6536" y="7127"/>
                  </a:lnTo>
                  <a:cubicBezTo>
                    <a:pt x="7904" y="5806"/>
                    <a:pt x="8801" y="4084"/>
                    <a:pt x="9131" y="2196"/>
                  </a:cubicBezTo>
                  <a:cubicBezTo>
                    <a:pt x="9249" y="1559"/>
                    <a:pt x="9391" y="898"/>
                    <a:pt x="9249" y="238"/>
                  </a:cubicBezTo>
                  <a:cubicBezTo>
                    <a:pt x="9220" y="133"/>
                    <a:pt x="9190" y="0"/>
                    <a:pt x="9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6030413" y="2959749"/>
              <a:ext cx="293743" cy="269807"/>
            </a:xfrm>
            <a:custGeom>
              <a:avLst/>
              <a:gdLst/>
              <a:ahLst/>
              <a:cxnLst/>
              <a:rect l="l" t="t" r="r" b="b"/>
              <a:pathLst>
                <a:path w="16211" h="14890" extrusionOk="0">
                  <a:moveTo>
                    <a:pt x="2785" y="0"/>
                  </a:moveTo>
                  <a:lnTo>
                    <a:pt x="2785" y="0"/>
                  </a:lnTo>
                  <a:cubicBezTo>
                    <a:pt x="237" y="4295"/>
                    <a:pt x="1" y="8801"/>
                    <a:pt x="1581" y="13473"/>
                  </a:cubicBezTo>
                  <a:cubicBezTo>
                    <a:pt x="1648" y="13672"/>
                    <a:pt x="1725" y="13737"/>
                    <a:pt x="1809" y="13737"/>
                  </a:cubicBezTo>
                  <a:cubicBezTo>
                    <a:pt x="1905" y="13737"/>
                    <a:pt x="2011" y="13654"/>
                    <a:pt x="2124" y="13591"/>
                  </a:cubicBezTo>
                  <a:cubicBezTo>
                    <a:pt x="2903" y="13237"/>
                    <a:pt x="3681" y="12860"/>
                    <a:pt x="4460" y="12529"/>
                  </a:cubicBezTo>
                  <a:cubicBezTo>
                    <a:pt x="6053" y="11839"/>
                    <a:pt x="7752" y="11494"/>
                    <a:pt x="9457" y="11494"/>
                  </a:cubicBezTo>
                  <a:cubicBezTo>
                    <a:pt x="10026" y="11494"/>
                    <a:pt x="10595" y="11533"/>
                    <a:pt x="11161" y="11609"/>
                  </a:cubicBezTo>
                  <a:cubicBezTo>
                    <a:pt x="13332" y="11916"/>
                    <a:pt x="14913" y="13167"/>
                    <a:pt x="16211" y="14889"/>
                  </a:cubicBezTo>
                  <a:cubicBezTo>
                    <a:pt x="16022" y="13874"/>
                    <a:pt x="15550" y="13001"/>
                    <a:pt x="15196" y="12058"/>
                  </a:cubicBezTo>
                  <a:cubicBezTo>
                    <a:pt x="14512" y="10241"/>
                    <a:pt x="13780" y="8447"/>
                    <a:pt x="12648" y="6843"/>
                  </a:cubicBezTo>
                  <a:cubicBezTo>
                    <a:pt x="11560" y="5310"/>
                    <a:pt x="10310" y="4571"/>
                    <a:pt x="8795" y="4571"/>
                  </a:cubicBezTo>
                  <a:cubicBezTo>
                    <a:pt x="8142" y="4571"/>
                    <a:pt x="7439" y="4709"/>
                    <a:pt x="6678" y="4979"/>
                  </a:cubicBezTo>
                  <a:cubicBezTo>
                    <a:pt x="5970" y="5215"/>
                    <a:pt x="5310" y="5569"/>
                    <a:pt x="4720" y="5970"/>
                  </a:cubicBezTo>
                  <a:cubicBezTo>
                    <a:pt x="4506" y="6122"/>
                    <a:pt x="4342" y="6192"/>
                    <a:pt x="4209" y="6192"/>
                  </a:cubicBezTo>
                  <a:cubicBezTo>
                    <a:pt x="3989" y="6192"/>
                    <a:pt x="3852" y="6001"/>
                    <a:pt x="3705" y="5663"/>
                  </a:cubicBezTo>
                  <a:cubicBezTo>
                    <a:pt x="2903" y="3894"/>
                    <a:pt x="2596" y="1935"/>
                    <a:pt x="27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7219411" y="2974281"/>
              <a:ext cx="283071" cy="243424"/>
            </a:xfrm>
            <a:custGeom>
              <a:avLst/>
              <a:gdLst/>
              <a:ahLst/>
              <a:cxnLst/>
              <a:rect l="l" t="t" r="r" b="b"/>
              <a:pathLst>
                <a:path w="15622" h="13434" extrusionOk="0">
                  <a:moveTo>
                    <a:pt x="13380" y="1"/>
                  </a:moveTo>
                  <a:cubicBezTo>
                    <a:pt x="13144" y="119"/>
                    <a:pt x="13214" y="378"/>
                    <a:pt x="13214" y="590"/>
                  </a:cubicBezTo>
                  <a:cubicBezTo>
                    <a:pt x="13144" y="2101"/>
                    <a:pt x="12766" y="3587"/>
                    <a:pt x="12153" y="4979"/>
                  </a:cubicBezTo>
                  <a:cubicBezTo>
                    <a:pt x="12018" y="5248"/>
                    <a:pt x="11893" y="5404"/>
                    <a:pt x="11712" y="5404"/>
                  </a:cubicBezTo>
                  <a:cubicBezTo>
                    <a:pt x="11607" y="5404"/>
                    <a:pt x="11483" y="5351"/>
                    <a:pt x="11327" y="5239"/>
                  </a:cubicBezTo>
                  <a:cubicBezTo>
                    <a:pt x="10713" y="4838"/>
                    <a:pt x="10053" y="4484"/>
                    <a:pt x="9368" y="4248"/>
                  </a:cubicBezTo>
                  <a:cubicBezTo>
                    <a:pt x="8545" y="3934"/>
                    <a:pt x="7793" y="3776"/>
                    <a:pt x="7100" y="3776"/>
                  </a:cubicBezTo>
                  <a:cubicBezTo>
                    <a:pt x="5549" y="3776"/>
                    <a:pt x="4288" y="4568"/>
                    <a:pt x="3163" y="6183"/>
                  </a:cubicBezTo>
                  <a:cubicBezTo>
                    <a:pt x="2337" y="7433"/>
                    <a:pt x="1653" y="8778"/>
                    <a:pt x="1157" y="10194"/>
                  </a:cubicBezTo>
                  <a:cubicBezTo>
                    <a:pt x="756" y="11279"/>
                    <a:pt x="190" y="12294"/>
                    <a:pt x="1" y="13426"/>
                  </a:cubicBezTo>
                  <a:cubicBezTo>
                    <a:pt x="19" y="13431"/>
                    <a:pt x="36" y="13434"/>
                    <a:pt x="51" y="13434"/>
                  </a:cubicBezTo>
                  <a:cubicBezTo>
                    <a:pt x="181" y="13434"/>
                    <a:pt x="245" y="13275"/>
                    <a:pt x="308" y="13190"/>
                  </a:cubicBezTo>
                  <a:cubicBezTo>
                    <a:pt x="1883" y="11415"/>
                    <a:pt x="3876" y="10704"/>
                    <a:pt x="6148" y="10704"/>
                  </a:cubicBezTo>
                  <a:cubicBezTo>
                    <a:pt x="6292" y="10704"/>
                    <a:pt x="6438" y="10707"/>
                    <a:pt x="6584" y="10713"/>
                  </a:cubicBezTo>
                  <a:cubicBezTo>
                    <a:pt x="9062" y="10807"/>
                    <a:pt x="11280" y="11657"/>
                    <a:pt x="13427" y="12789"/>
                  </a:cubicBezTo>
                  <a:cubicBezTo>
                    <a:pt x="13596" y="12870"/>
                    <a:pt x="13722" y="12916"/>
                    <a:pt x="13822" y="12916"/>
                  </a:cubicBezTo>
                  <a:cubicBezTo>
                    <a:pt x="13986" y="12916"/>
                    <a:pt x="14079" y="12791"/>
                    <a:pt x="14182" y="12483"/>
                  </a:cubicBezTo>
                  <a:cubicBezTo>
                    <a:pt x="15621" y="8212"/>
                    <a:pt x="15385" y="4035"/>
                    <a:pt x="1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0"/>
            <p:cNvSpPr/>
            <p:nvPr/>
          </p:nvSpPr>
          <p:spPr>
            <a:xfrm>
              <a:off x="7045840" y="817349"/>
              <a:ext cx="581906" cy="456660"/>
            </a:xfrm>
            <a:custGeom>
              <a:avLst/>
              <a:gdLst/>
              <a:ahLst/>
              <a:cxnLst/>
              <a:rect l="l" t="t" r="r" b="b"/>
              <a:pathLst>
                <a:path w="32114" h="25202" extrusionOk="0">
                  <a:moveTo>
                    <a:pt x="31974" y="0"/>
                  </a:moveTo>
                  <a:cubicBezTo>
                    <a:pt x="31746" y="0"/>
                    <a:pt x="31584" y="182"/>
                    <a:pt x="31406" y="281"/>
                  </a:cubicBezTo>
                  <a:cubicBezTo>
                    <a:pt x="24988" y="3986"/>
                    <a:pt x="19584" y="8846"/>
                    <a:pt x="14795" y="14439"/>
                  </a:cubicBezTo>
                  <a:cubicBezTo>
                    <a:pt x="13072" y="16468"/>
                    <a:pt x="11515" y="18639"/>
                    <a:pt x="9438" y="20314"/>
                  </a:cubicBezTo>
                  <a:cubicBezTo>
                    <a:pt x="7999" y="21494"/>
                    <a:pt x="6513" y="22626"/>
                    <a:pt x="4696" y="23192"/>
                  </a:cubicBezTo>
                  <a:cubicBezTo>
                    <a:pt x="4644" y="23297"/>
                    <a:pt x="4570" y="23329"/>
                    <a:pt x="4466" y="23329"/>
                  </a:cubicBezTo>
                  <a:cubicBezTo>
                    <a:pt x="4383" y="23329"/>
                    <a:pt x="4280" y="23308"/>
                    <a:pt x="4153" y="23287"/>
                  </a:cubicBezTo>
                  <a:lnTo>
                    <a:pt x="4625" y="23098"/>
                  </a:lnTo>
                  <a:cubicBezTo>
                    <a:pt x="6914" y="21494"/>
                    <a:pt x="8164" y="19276"/>
                    <a:pt x="8754" y="16397"/>
                  </a:cubicBezTo>
                  <a:lnTo>
                    <a:pt x="8754" y="16397"/>
                  </a:lnTo>
                  <a:lnTo>
                    <a:pt x="6277" y="17978"/>
                  </a:lnTo>
                  <a:cubicBezTo>
                    <a:pt x="6182" y="18285"/>
                    <a:pt x="6017" y="18568"/>
                    <a:pt x="5781" y="18804"/>
                  </a:cubicBezTo>
                  <a:cubicBezTo>
                    <a:pt x="4767" y="20125"/>
                    <a:pt x="3658" y="21376"/>
                    <a:pt x="2454" y="22532"/>
                  </a:cubicBezTo>
                  <a:cubicBezTo>
                    <a:pt x="1628" y="23334"/>
                    <a:pt x="850" y="24136"/>
                    <a:pt x="0" y="24986"/>
                  </a:cubicBezTo>
                  <a:cubicBezTo>
                    <a:pt x="719" y="25131"/>
                    <a:pt x="1454" y="25201"/>
                    <a:pt x="2192" y="25201"/>
                  </a:cubicBezTo>
                  <a:cubicBezTo>
                    <a:pt x="5042" y="25201"/>
                    <a:pt x="7934" y="24162"/>
                    <a:pt x="10052" y="22437"/>
                  </a:cubicBezTo>
                  <a:cubicBezTo>
                    <a:pt x="14063" y="19134"/>
                    <a:pt x="17602" y="15359"/>
                    <a:pt x="21000" y="11442"/>
                  </a:cubicBezTo>
                  <a:cubicBezTo>
                    <a:pt x="23902" y="8068"/>
                    <a:pt x="26805" y="4647"/>
                    <a:pt x="30202" y="1697"/>
                  </a:cubicBezTo>
                  <a:cubicBezTo>
                    <a:pt x="30839" y="1131"/>
                    <a:pt x="31594" y="706"/>
                    <a:pt x="32113" y="22"/>
                  </a:cubicBezTo>
                  <a:cubicBezTo>
                    <a:pt x="32064" y="7"/>
                    <a:pt x="32018" y="0"/>
                    <a:pt x="31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0"/>
            <p:cNvSpPr/>
            <p:nvPr/>
          </p:nvSpPr>
          <p:spPr>
            <a:xfrm>
              <a:off x="5912833" y="2226505"/>
              <a:ext cx="272797" cy="228421"/>
            </a:xfrm>
            <a:custGeom>
              <a:avLst/>
              <a:gdLst/>
              <a:ahLst/>
              <a:cxnLst/>
              <a:rect l="l" t="t" r="r" b="b"/>
              <a:pathLst>
                <a:path w="15055" h="12606" extrusionOk="0">
                  <a:moveTo>
                    <a:pt x="4956" y="0"/>
                  </a:moveTo>
                  <a:cubicBezTo>
                    <a:pt x="4885" y="71"/>
                    <a:pt x="4862" y="166"/>
                    <a:pt x="4838" y="260"/>
                  </a:cubicBezTo>
                  <a:cubicBezTo>
                    <a:pt x="4626" y="2124"/>
                    <a:pt x="4248" y="3941"/>
                    <a:pt x="3682" y="5710"/>
                  </a:cubicBezTo>
                  <a:cubicBezTo>
                    <a:pt x="3611" y="5970"/>
                    <a:pt x="3635" y="6277"/>
                    <a:pt x="3304" y="6371"/>
                  </a:cubicBezTo>
                  <a:cubicBezTo>
                    <a:pt x="2644" y="8448"/>
                    <a:pt x="1511" y="10359"/>
                    <a:pt x="1" y="11940"/>
                  </a:cubicBezTo>
                  <a:cubicBezTo>
                    <a:pt x="1412" y="12382"/>
                    <a:pt x="2863" y="12606"/>
                    <a:pt x="4317" y="12606"/>
                  </a:cubicBezTo>
                  <a:cubicBezTo>
                    <a:pt x="5343" y="12606"/>
                    <a:pt x="6371" y="12495"/>
                    <a:pt x="7386" y="12270"/>
                  </a:cubicBezTo>
                  <a:cubicBezTo>
                    <a:pt x="9793" y="11798"/>
                    <a:pt x="11940" y="10665"/>
                    <a:pt x="14040" y="9462"/>
                  </a:cubicBezTo>
                  <a:cubicBezTo>
                    <a:pt x="14158" y="8943"/>
                    <a:pt x="14795" y="9108"/>
                    <a:pt x="15055" y="8636"/>
                  </a:cubicBezTo>
                  <a:lnTo>
                    <a:pt x="15055" y="8636"/>
                  </a:lnTo>
                  <a:cubicBezTo>
                    <a:pt x="13941" y="8787"/>
                    <a:pt x="12812" y="8863"/>
                    <a:pt x="11680" y="8863"/>
                  </a:cubicBezTo>
                  <a:cubicBezTo>
                    <a:pt x="11397" y="8863"/>
                    <a:pt x="11114" y="8858"/>
                    <a:pt x="10831" y="8849"/>
                  </a:cubicBezTo>
                  <a:cubicBezTo>
                    <a:pt x="7858" y="8731"/>
                    <a:pt x="6136" y="7315"/>
                    <a:pt x="5428" y="4436"/>
                  </a:cubicBezTo>
                  <a:cubicBezTo>
                    <a:pt x="5121" y="2997"/>
                    <a:pt x="4956" y="1487"/>
                    <a:pt x="4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0"/>
            <p:cNvSpPr/>
            <p:nvPr/>
          </p:nvSpPr>
          <p:spPr>
            <a:xfrm>
              <a:off x="7337427" y="2226940"/>
              <a:ext cx="283469" cy="226536"/>
            </a:xfrm>
            <a:custGeom>
              <a:avLst/>
              <a:gdLst/>
              <a:ahLst/>
              <a:cxnLst/>
              <a:rect l="l" t="t" r="r" b="b"/>
              <a:pathLst>
                <a:path w="15644" h="12502" extrusionOk="0">
                  <a:moveTo>
                    <a:pt x="10925" y="0"/>
                  </a:moveTo>
                  <a:cubicBezTo>
                    <a:pt x="10901" y="1274"/>
                    <a:pt x="10783" y="2525"/>
                    <a:pt x="10571" y="3752"/>
                  </a:cubicBezTo>
                  <a:cubicBezTo>
                    <a:pt x="10123" y="6135"/>
                    <a:pt x="9084" y="8022"/>
                    <a:pt x="6513" y="8612"/>
                  </a:cubicBezTo>
                  <a:cubicBezTo>
                    <a:pt x="5769" y="8757"/>
                    <a:pt x="5026" y="8829"/>
                    <a:pt x="4267" y="8829"/>
                  </a:cubicBezTo>
                  <a:cubicBezTo>
                    <a:pt x="4159" y="8829"/>
                    <a:pt x="4050" y="8828"/>
                    <a:pt x="3941" y="8825"/>
                  </a:cubicBezTo>
                  <a:cubicBezTo>
                    <a:pt x="2619" y="8801"/>
                    <a:pt x="1298" y="8683"/>
                    <a:pt x="0" y="8494"/>
                  </a:cubicBezTo>
                  <a:lnTo>
                    <a:pt x="0" y="8494"/>
                  </a:lnTo>
                  <a:cubicBezTo>
                    <a:pt x="897" y="8872"/>
                    <a:pt x="1770" y="8990"/>
                    <a:pt x="2289" y="9721"/>
                  </a:cubicBezTo>
                  <a:cubicBezTo>
                    <a:pt x="5158" y="11459"/>
                    <a:pt x="8141" y="12502"/>
                    <a:pt x="11324" y="12502"/>
                  </a:cubicBezTo>
                  <a:cubicBezTo>
                    <a:pt x="12723" y="12502"/>
                    <a:pt x="14160" y="12301"/>
                    <a:pt x="15644" y="11868"/>
                  </a:cubicBezTo>
                  <a:cubicBezTo>
                    <a:pt x="13851" y="9910"/>
                    <a:pt x="12624" y="7716"/>
                    <a:pt x="12128" y="5144"/>
                  </a:cubicBezTo>
                  <a:cubicBezTo>
                    <a:pt x="11798" y="5002"/>
                    <a:pt x="11845" y="4648"/>
                    <a:pt x="11774" y="4389"/>
                  </a:cubicBezTo>
                  <a:cubicBezTo>
                    <a:pt x="11397" y="2949"/>
                    <a:pt x="11184" y="1487"/>
                    <a:pt x="10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0"/>
            <p:cNvSpPr/>
            <p:nvPr/>
          </p:nvSpPr>
          <p:spPr>
            <a:xfrm>
              <a:off x="6679001" y="3479467"/>
              <a:ext cx="182577" cy="86722"/>
            </a:xfrm>
            <a:custGeom>
              <a:avLst/>
              <a:gdLst/>
              <a:ahLst/>
              <a:cxnLst/>
              <a:rect l="l" t="t" r="r" b="b"/>
              <a:pathLst>
                <a:path w="10076" h="4786" extrusionOk="0">
                  <a:moveTo>
                    <a:pt x="4900" y="1"/>
                  </a:moveTo>
                  <a:cubicBezTo>
                    <a:pt x="4817" y="1"/>
                    <a:pt x="4728" y="53"/>
                    <a:pt x="4625" y="175"/>
                  </a:cubicBezTo>
                  <a:cubicBezTo>
                    <a:pt x="3422" y="1662"/>
                    <a:pt x="1817" y="2653"/>
                    <a:pt x="1" y="3502"/>
                  </a:cubicBezTo>
                  <a:cubicBezTo>
                    <a:pt x="1575" y="4367"/>
                    <a:pt x="3477" y="4785"/>
                    <a:pt x="5296" y="4785"/>
                  </a:cubicBezTo>
                  <a:cubicBezTo>
                    <a:pt x="7103" y="4785"/>
                    <a:pt x="8830" y="4373"/>
                    <a:pt x="10076" y="3573"/>
                  </a:cubicBezTo>
                  <a:cubicBezTo>
                    <a:pt x="8235" y="2771"/>
                    <a:pt x="6560" y="1756"/>
                    <a:pt x="5215" y="223"/>
                  </a:cubicBezTo>
                  <a:cubicBezTo>
                    <a:pt x="5108" y="89"/>
                    <a:pt x="5009" y="1"/>
                    <a:pt x="4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0"/>
            <p:cNvSpPr/>
            <p:nvPr/>
          </p:nvSpPr>
          <p:spPr>
            <a:xfrm>
              <a:off x="7732479" y="2704420"/>
              <a:ext cx="38487" cy="56100"/>
            </a:xfrm>
            <a:custGeom>
              <a:avLst/>
              <a:gdLst/>
              <a:ahLst/>
              <a:cxnLst/>
              <a:rect l="l" t="t" r="r" b="b"/>
              <a:pathLst>
                <a:path w="2124" h="3096" extrusionOk="0">
                  <a:moveTo>
                    <a:pt x="1375" y="0"/>
                  </a:moveTo>
                  <a:cubicBezTo>
                    <a:pt x="907" y="0"/>
                    <a:pt x="453" y="70"/>
                    <a:pt x="0" y="194"/>
                  </a:cubicBezTo>
                  <a:cubicBezTo>
                    <a:pt x="637" y="1067"/>
                    <a:pt x="1062" y="2034"/>
                    <a:pt x="1298" y="3072"/>
                  </a:cubicBezTo>
                  <a:cubicBezTo>
                    <a:pt x="1558" y="2931"/>
                    <a:pt x="2124" y="3096"/>
                    <a:pt x="2053" y="2530"/>
                  </a:cubicBezTo>
                  <a:cubicBezTo>
                    <a:pt x="2006" y="1680"/>
                    <a:pt x="1841" y="807"/>
                    <a:pt x="1581" y="5"/>
                  </a:cubicBezTo>
                  <a:cubicBezTo>
                    <a:pt x="1512" y="2"/>
                    <a:pt x="1444" y="0"/>
                    <a:pt x="1375" y="0"/>
                  </a:cubicBez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0"/>
            <p:cNvSpPr/>
            <p:nvPr/>
          </p:nvSpPr>
          <p:spPr>
            <a:xfrm>
              <a:off x="6125326" y="1459050"/>
              <a:ext cx="55610" cy="33794"/>
            </a:xfrm>
            <a:custGeom>
              <a:avLst/>
              <a:gdLst/>
              <a:ahLst/>
              <a:cxnLst/>
              <a:rect l="l" t="t" r="r" b="b"/>
              <a:pathLst>
                <a:path w="3069" h="1865" extrusionOk="0">
                  <a:moveTo>
                    <a:pt x="1393" y="1"/>
                  </a:moveTo>
                  <a:lnTo>
                    <a:pt x="1393" y="1"/>
                  </a:lnTo>
                  <a:cubicBezTo>
                    <a:pt x="1440" y="308"/>
                    <a:pt x="1204" y="426"/>
                    <a:pt x="1039" y="614"/>
                  </a:cubicBezTo>
                  <a:cubicBezTo>
                    <a:pt x="709" y="1039"/>
                    <a:pt x="260" y="1369"/>
                    <a:pt x="1" y="1865"/>
                  </a:cubicBezTo>
                  <a:lnTo>
                    <a:pt x="3068" y="129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7359225" y="1462040"/>
              <a:ext cx="58165" cy="31239"/>
            </a:xfrm>
            <a:custGeom>
              <a:avLst/>
              <a:gdLst/>
              <a:ahLst/>
              <a:cxnLst/>
              <a:rect l="l" t="t" r="r" b="b"/>
              <a:pathLst>
                <a:path w="3210" h="1724" extrusionOk="0">
                  <a:moveTo>
                    <a:pt x="1699" y="1"/>
                  </a:moveTo>
                  <a:lnTo>
                    <a:pt x="1" y="1181"/>
                  </a:lnTo>
                  <a:cubicBezTo>
                    <a:pt x="1228" y="1252"/>
                    <a:pt x="2195" y="1558"/>
                    <a:pt x="3210" y="1723"/>
                  </a:cubicBezTo>
                  <a:cubicBezTo>
                    <a:pt x="2785" y="1063"/>
                    <a:pt x="2195" y="567"/>
                    <a:pt x="1699" y="1"/>
                  </a:cubicBez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0"/>
            <p:cNvSpPr/>
            <p:nvPr/>
          </p:nvSpPr>
          <p:spPr>
            <a:xfrm>
              <a:off x="6070169" y="3692558"/>
              <a:ext cx="2156" cy="3443"/>
            </a:xfrm>
            <a:custGeom>
              <a:avLst/>
              <a:gdLst/>
              <a:ahLst/>
              <a:cxnLst/>
              <a:rect l="l" t="t" r="r" b="b"/>
              <a:pathLst>
                <a:path w="119" h="190" extrusionOk="0">
                  <a:moveTo>
                    <a:pt x="48" y="1"/>
                  </a:moveTo>
                  <a:lnTo>
                    <a:pt x="6" y="168"/>
                  </a:lnTo>
                  <a:lnTo>
                    <a:pt x="6" y="168"/>
                  </a:lnTo>
                  <a:cubicBezTo>
                    <a:pt x="4" y="168"/>
                    <a:pt x="3" y="167"/>
                    <a:pt x="1" y="166"/>
                  </a:cubicBezTo>
                  <a:lnTo>
                    <a:pt x="1" y="190"/>
                  </a:lnTo>
                  <a:lnTo>
                    <a:pt x="6" y="168"/>
                  </a:lnTo>
                  <a:lnTo>
                    <a:pt x="6" y="168"/>
                  </a:lnTo>
                  <a:cubicBezTo>
                    <a:pt x="20" y="174"/>
                    <a:pt x="31" y="177"/>
                    <a:pt x="42" y="177"/>
                  </a:cubicBezTo>
                  <a:cubicBezTo>
                    <a:pt x="102" y="177"/>
                    <a:pt x="119" y="91"/>
                    <a:pt x="119" y="72"/>
                  </a:cubicBezTo>
                  <a:cubicBezTo>
                    <a:pt x="119" y="48"/>
                    <a:pt x="72" y="24"/>
                    <a:pt x="48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7630301" y="811315"/>
              <a:ext cx="5563" cy="3932"/>
            </a:xfrm>
            <a:custGeom>
              <a:avLst/>
              <a:gdLst/>
              <a:ahLst/>
              <a:cxnLst/>
              <a:rect l="l" t="t" r="r" b="b"/>
              <a:pathLst>
                <a:path w="307" h="217" extrusionOk="0">
                  <a:moveTo>
                    <a:pt x="307" y="1"/>
                  </a:moveTo>
                  <a:lnTo>
                    <a:pt x="307" y="1"/>
                  </a:lnTo>
                  <a:cubicBezTo>
                    <a:pt x="212" y="72"/>
                    <a:pt x="47" y="72"/>
                    <a:pt x="0" y="213"/>
                  </a:cubicBezTo>
                  <a:cubicBezTo>
                    <a:pt x="14" y="215"/>
                    <a:pt x="28" y="216"/>
                    <a:pt x="41" y="216"/>
                  </a:cubicBezTo>
                  <a:cubicBezTo>
                    <a:pt x="178" y="216"/>
                    <a:pt x="242" y="109"/>
                    <a:pt x="307" y="1"/>
                  </a:cubicBez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0"/>
            <p:cNvSpPr/>
            <p:nvPr/>
          </p:nvSpPr>
          <p:spPr>
            <a:xfrm>
              <a:off x="7217708" y="2708769"/>
              <a:ext cx="1305" cy="1305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1" y="1"/>
                  </a:moveTo>
                  <a:lnTo>
                    <a:pt x="48" y="72"/>
                  </a:lnTo>
                  <a:lnTo>
                    <a:pt x="7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7814998" y="2414192"/>
              <a:ext cx="4294" cy="4729"/>
            </a:xfrm>
            <a:custGeom>
              <a:avLst/>
              <a:gdLst/>
              <a:ahLst/>
              <a:cxnLst/>
              <a:rect l="l" t="t" r="r" b="b"/>
              <a:pathLst>
                <a:path w="237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236" y="166"/>
                    <a:pt x="165" y="95"/>
                    <a:pt x="0" y="1"/>
                  </a:cubicBez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7216422" y="3217560"/>
              <a:ext cx="2591" cy="2573"/>
            </a:xfrm>
            <a:custGeom>
              <a:avLst/>
              <a:gdLst/>
              <a:ahLst/>
              <a:cxnLst/>
              <a:rect l="l" t="t" r="r" b="b"/>
              <a:pathLst>
                <a:path w="143" h="142" extrusionOk="0">
                  <a:moveTo>
                    <a:pt x="142" y="0"/>
                  </a:moveTo>
                  <a:cubicBezTo>
                    <a:pt x="1" y="24"/>
                    <a:pt x="24" y="95"/>
                    <a:pt x="142" y="142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7145464" y="3330430"/>
              <a:ext cx="435" cy="870"/>
            </a:xfrm>
            <a:custGeom>
              <a:avLst/>
              <a:gdLst/>
              <a:ahLst/>
              <a:cxnLst/>
              <a:rect l="l" t="t" r="r" b="b"/>
              <a:pathLst>
                <a:path w="24" h="48" extrusionOk="0">
                  <a:moveTo>
                    <a:pt x="24" y="1"/>
                  </a:moveTo>
                  <a:lnTo>
                    <a:pt x="0" y="24"/>
                  </a:lnTo>
                  <a:lnTo>
                    <a:pt x="24" y="48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7626640" y="815156"/>
              <a:ext cx="3678" cy="2591"/>
            </a:xfrm>
            <a:custGeom>
              <a:avLst/>
              <a:gdLst/>
              <a:ahLst/>
              <a:cxnLst/>
              <a:rect l="l" t="t" r="r" b="b"/>
              <a:pathLst>
                <a:path w="203" h="143" extrusionOk="0">
                  <a:moveTo>
                    <a:pt x="138" y="0"/>
                  </a:moveTo>
                  <a:cubicBezTo>
                    <a:pt x="63" y="0"/>
                    <a:pt x="0" y="14"/>
                    <a:pt x="37" y="143"/>
                  </a:cubicBezTo>
                  <a:cubicBezTo>
                    <a:pt x="155" y="143"/>
                    <a:pt x="202" y="119"/>
                    <a:pt x="202" y="1"/>
                  </a:cubicBezTo>
                  <a:cubicBezTo>
                    <a:pt x="181" y="1"/>
                    <a:pt x="159" y="0"/>
                    <a:pt x="138" y="0"/>
                  </a:cubicBez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6543898" y="2269250"/>
              <a:ext cx="445951" cy="889746"/>
            </a:xfrm>
            <a:custGeom>
              <a:avLst/>
              <a:gdLst/>
              <a:ahLst/>
              <a:cxnLst/>
              <a:rect l="l" t="t" r="r" b="b"/>
              <a:pathLst>
                <a:path w="24611" h="49103" extrusionOk="0">
                  <a:moveTo>
                    <a:pt x="7325" y="1"/>
                  </a:moveTo>
                  <a:cubicBezTo>
                    <a:pt x="7118" y="1"/>
                    <a:pt x="7014" y="201"/>
                    <a:pt x="6772" y="685"/>
                  </a:cubicBezTo>
                  <a:cubicBezTo>
                    <a:pt x="5663" y="2856"/>
                    <a:pt x="4366" y="4932"/>
                    <a:pt x="2856" y="6844"/>
                  </a:cubicBezTo>
                  <a:cubicBezTo>
                    <a:pt x="1982" y="7905"/>
                    <a:pt x="1039" y="8896"/>
                    <a:pt x="0" y="9840"/>
                  </a:cubicBezTo>
                  <a:cubicBezTo>
                    <a:pt x="288" y="9859"/>
                    <a:pt x="566" y="9867"/>
                    <a:pt x="835" y="9867"/>
                  </a:cubicBezTo>
                  <a:cubicBezTo>
                    <a:pt x="1914" y="9867"/>
                    <a:pt x="2865" y="9746"/>
                    <a:pt x="3847" y="9746"/>
                  </a:cubicBezTo>
                  <a:cubicBezTo>
                    <a:pt x="4625" y="9746"/>
                    <a:pt x="5427" y="9746"/>
                    <a:pt x="6064" y="10336"/>
                  </a:cubicBezTo>
                  <a:cubicBezTo>
                    <a:pt x="8023" y="12105"/>
                    <a:pt x="8377" y="14205"/>
                    <a:pt x="7527" y="16636"/>
                  </a:cubicBezTo>
                  <a:cubicBezTo>
                    <a:pt x="6937" y="18311"/>
                    <a:pt x="6088" y="19868"/>
                    <a:pt x="5427" y="21496"/>
                  </a:cubicBezTo>
                  <a:cubicBezTo>
                    <a:pt x="4932" y="22700"/>
                    <a:pt x="4460" y="23927"/>
                    <a:pt x="4389" y="25248"/>
                  </a:cubicBezTo>
                  <a:cubicBezTo>
                    <a:pt x="4334" y="25930"/>
                    <a:pt x="4365" y="26108"/>
                    <a:pt x="4798" y="26108"/>
                  </a:cubicBezTo>
                  <a:cubicBezTo>
                    <a:pt x="4919" y="26108"/>
                    <a:pt x="5072" y="26094"/>
                    <a:pt x="5262" y="26074"/>
                  </a:cubicBezTo>
                  <a:cubicBezTo>
                    <a:pt x="5781" y="25979"/>
                    <a:pt x="6277" y="25932"/>
                    <a:pt x="6796" y="25932"/>
                  </a:cubicBezTo>
                  <a:cubicBezTo>
                    <a:pt x="7575" y="25979"/>
                    <a:pt x="7763" y="26263"/>
                    <a:pt x="7480" y="26970"/>
                  </a:cubicBezTo>
                  <a:cubicBezTo>
                    <a:pt x="6985" y="28292"/>
                    <a:pt x="6348" y="29542"/>
                    <a:pt x="5616" y="30722"/>
                  </a:cubicBezTo>
                  <a:cubicBezTo>
                    <a:pt x="4554" y="32492"/>
                    <a:pt x="3398" y="34214"/>
                    <a:pt x="2549" y="36102"/>
                  </a:cubicBezTo>
                  <a:cubicBezTo>
                    <a:pt x="1935" y="37470"/>
                    <a:pt x="1511" y="38862"/>
                    <a:pt x="1652" y="40373"/>
                  </a:cubicBezTo>
                  <a:cubicBezTo>
                    <a:pt x="1817" y="41765"/>
                    <a:pt x="1841" y="41741"/>
                    <a:pt x="3233" y="41883"/>
                  </a:cubicBezTo>
                  <a:cubicBezTo>
                    <a:pt x="6182" y="42166"/>
                    <a:pt x="8707" y="43322"/>
                    <a:pt x="10595" y="45681"/>
                  </a:cubicBezTo>
                  <a:cubicBezTo>
                    <a:pt x="11421" y="46696"/>
                    <a:pt x="11987" y="47876"/>
                    <a:pt x="12577" y="49103"/>
                  </a:cubicBezTo>
                  <a:cubicBezTo>
                    <a:pt x="12883" y="48725"/>
                    <a:pt x="12954" y="48301"/>
                    <a:pt x="13096" y="47923"/>
                  </a:cubicBezTo>
                  <a:cubicBezTo>
                    <a:pt x="14394" y="44926"/>
                    <a:pt x="16446" y="42803"/>
                    <a:pt x="19750" y="42095"/>
                  </a:cubicBezTo>
                  <a:cubicBezTo>
                    <a:pt x="20552" y="41930"/>
                    <a:pt x="21378" y="41812"/>
                    <a:pt x="22204" y="41741"/>
                  </a:cubicBezTo>
                  <a:cubicBezTo>
                    <a:pt x="22723" y="41694"/>
                    <a:pt x="22888" y="41434"/>
                    <a:pt x="22959" y="41010"/>
                  </a:cubicBezTo>
                  <a:cubicBezTo>
                    <a:pt x="23124" y="40089"/>
                    <a:pt x="23077" y="39146"/>
                    <a:pt x="22864" y="38225"/>
                  </a:cubicBezTo>
                  <a:cubicBezTo>
                    <a:pt x="22369" y="36031"/>
                    <a:pt x="21189" y="34191"/>
                    <a:pt x="20056" y="32327"/>
                  </a:cubicBezTo>
                  <a:cubicBezTo>
                    <a:pt x="18995" y="30628"/>
                    <a:pt x="17909" y="28929"/>
                    <a:pt x="17201" y="27018"/>
                  </a:cubicBezTo>
                  <a:cubicBezTo>
                    <a:pt x="16918" y="26263"/>
                    <a:pt x="17107" y="25979"/>
                    <a:pt x="17933" y="25932"/>
                  </a:cubicBezTo>
                  <a:cubicBezTo>
                    <a:pt x="18499" y="25932"/>
                    <a:pt x="19065" y="25979"/>
                    <a:pt x="19608" y="26097"/>
                  </a:cubicBezTo>
                  <a:cubicBezTo>
                    <a:pt x="19683" y="26106"/>
                    <a:pt x="19752" y="26110"/>
                    <a:pt x="19814" y="26110"/>
                  </a:cubicBezTo>
                  <a:cubicBezTo>
                    <a:pt x="20259" y="26110"/>
                    <a:pt x="20381" y="25884"/>
                    <a:pt x="20340" y="25366"/>
                  </a:cubicBezTo>
                  <a:cubicBezTo>
                    <a:pt x="20245" y="23950"/>
                    <a:pt x="19750" y="22629"/>
                    <a:pt x="19207" y="21355"/>
                  </a:cubicBezTo>
                  <a:cubicBezTo>
                    <a:pt x="18499" y="19703"/>
                    <a:pt x="17650" y="18122"/>
                    <a:pt x="17107" y="16400"/>
                  </a:cubicBezTo>
                  <a:cubicBezTo>
                    <a:pt x="16423" y="14253"/>
                    <a:pt x="16612" y="12294"/>
                    <a:pt x="18358" y="10642"/>
                  </a:cubicBezTo>
                  <a:cubicBezTo>
                    <a:pt x="18782" y="10194"/>
                    <a:pt x="19325" y="9911"/>
                    <a:pt x="19938" y="9817"/>
                  </a:cubicBezTo>
                  <a:cubicBezTo>
                    <a:pt x="20332" y="9787"/>
                    <a:pt x="20726" y="9767"/>
                    <a:pt x="21120" y="9767"/>
                  </a:cubicBezTo>
                  <a:cubicBezTo>
                    <a:pt x="21363" y="9767"/>
                    <a:pt x="21606" y="9775"/>
                    <a:pt x="21850" y="9793"/>
                  </a:cubicBezTo>
                  <a:cubicBezTo>
                    <a:pt x="22141" y="9809"/>
                    <a:pt x="22434" y="9814"/>
                    <a:pt x="22733" y="9814"/>
                  </a:cubicBezTo>
                  <a:cubicBezTo>
                    <a:pt x="23331" y="9814"/>
                    <a:pt x="23950" y="9793"/>
                    <a:pt x="24610" y="9793"/>
                  </a:cubicBezTo>
                  <a:cubicBezTo>
                    <a:pt x="21991" y="7150"/>
                    <a:pt x="20080" y="4107"/>
                    <a:pt x="18192" y="1063"/>
                  </a:cubicBezTo>
                  <a:cubicBezTo>
                    <a:pt x="17793" y="414"/>
                    <a:pt x="17611" y="101"/>
                    <a:pt x="17372" y="101"/>
                  </a:cubicBezTo>
                  <a:cubicBezTo>
                    <a:pt x="17159" y="101"/>
                    <a:pt x="16899" y="349"/>
                    <a:pt x="16399" y="827"/>
                  </a:cubicBezTo>
                  <a:cubicBezTo>
                    <a:pt x="14228" y="2927"/>
                    <a:pt x="12931" y="5499"/>
                    <a:pt x="12412" y="8684"/>
                  </a:cubicBezTo>
                  <a:cubicBezTo>
                    <a:pt x="12270" y="7669"/>
                    <a:pt x="12176" y="6867"/>
                    <a:pt x="12034" y="6065"/>
                  </a:cubicBezTo>
                  <a:cubicBezTo>
                    <a:pt x="11609" y="3564"/>
                    <a:pt x="10477" y="1487"/>
                    <a:pt x="8070" y="308"/>
                  </a:cubicBezTo>
                  <a:cubicBezTo>
                    <a:pt x="7695" y="115"/>
                    <a:pt x="7481" y="1"/>
                    <a:pt x="7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6304895" y="1687797"/>
              <a:ext cx="329240" cy="711880"/>
            </a:xfrm>
            <a:custGeom>
              <a:avLst/>
              <a:gdLst/>
              <a:ahLst/>
              <a:cxnLst/>
              <a:rect l="l" t="t" r="r" b="b"/>
              <a:pathLst>
                <a:path w="18170" h="39287" extrusionOk="0">
                  <a:moveTo>
                    <a:pt x="166" y="0"/>
                  </a:moveTo>
                  <a:cubicBezTo>
                    <a:pt x="72" y="401"/>
                    <a:pt x="48" y="826"/>
                    <a:pt x="95" y="1227"/>
                  </a:cubicBezTo>
                  <a:cubicBezTo>
                    <a:pt x="307" y="4177"/>
                    <a:pt x="1" y="7150"/>
                    <a:pt x="95" y="10123"/>
                  </a:cubicBezTo>
                  <a:cubicBezTo>
                    <a:pt x="543" y="11255"/>
                    <a:pt x="1322" y="12175"/>
                    <a:pt x="1912" y="13214"/>
                  </a:cubicBezTo>
                  <a:cubicBezTo>
                    <a:pt x="2242" y="13827"/>
                    <a:pt x="2738" y="14346"/>
                    <a:pt x="3375" y="14417"/>
                  </a:cubicBezTo>
                  <a:cubicBezTo>
                    <a:pt x="4555" y="14582"/>
                    <a:pt x="4885" y="15384"/>
                    <a:pt x="5215" y="16305"/>
                  </a:cubicBezTo>
                  <a:cubicBezTo>
                    <a:pt x="5286" y="16541"/>
                    <a:pt x="5404" y="16753"/>
                    <a:pt x="5498" y="16989"/>
                  </a:cubicBezTo>
                  <a:cubicBezTo>
                    <a:pt x="6324" y="19136"/>
                    <a:pt x="6938" y="21378"/>
                    <a:pt x="7268" y="23643"/>
                  </a:cubicBezTo>
                  <a:cubicBezTo>
                    <a:pt x="7337" y="24073"/>
                    <a:pt x="7407" y="24267"/>
                    <a:pt x="7582" y="24267"/>
                  </a:cubicBezTo>
                  <a:cubicBezTo>
                    <a:pt x="7704" y="24267"/>
                    <a:pt x="7879" y="24172"/>
                    <a:pt x="8141" y="23997"/>
                  </a:cubicBezTo>
                  <a:cubicBezTo>
                    <a:pt x="8707" y="23572"/>
                    <a:pt x="9156" y="23006"/>
                    <a:pt x="9462" y="22345"/>
                  </a:cubicBezTo>
                  <a:cubicBezTo>
                    <a:pt x="9911" y="21496"/>
                    <a:pt x="10170" y="20575"/>
                    <a:pt x="10453" y="19632"/>
                  </a:cubicBezTo>
                  <a:cubicBezTo>
                    <a:pt x="11185" y="22487"/>
                    <a:pt x="11633" y="25365"/>
                    <a:pt x="10878" y="28267"/>
                  </a:cubicBezTo>
                  <a:cubicBezTo>
                    <a:pt x="10784" y="28574"/>
                    <a:pt x="10784" y="28881"/>
                    <a:pt x="10855" y="29188"/>
                  </a:cubicBezTo>
                  <a:cubicBezTo>
                    <a:pt x="11303" y="30745"/>
                    <a:pt x="11657" y="32326"/>
                    <a:pt x="11893" y="33930"/>
                  </a:cubicBezTo>
                  <a:cubicBezTo>
                    <a:pt x="12152" y="35747"/>
                    <a:pt x="12577" y="37564"/>
                    <a:pt x="11326" y="39216"/>
                  </a:cubicBezTo>
                  <a:cubicBezTo>
                    <a:pt x="11326" y="39239"/>
                    <a:pt x="11350" y="39263"/>
                    <a:pt x="11350" y="39287"/>
                  </a:cubicBezTo>
                  <a:cubicBezTo>
                    <a:pt x="11987" y="39051"/>
                    <a:pt x="12365" y="38508"/>
                    <a:pt x="12789" y="38060"/>
                  </a:cubicBezTo>
                  <a:cubicBezTo>
                    <a:pt x="15290" y="35488"/>
                    <a:pt x="16871" y="32444"/>
                    <a:pt x="17320" y="28857"/>
                  </a:cubicBezTo>
                  <a:cubicBezTo>
                    <a:pt x="17343" y="28621"/>
                    <a:pt x="17508" y="28315"/>
                    <a:pt x="17131" y="28267"/>
                  </a:cubicBezTo>
                  <a:cubicBezTo>
                    <a:pt x="16818" y="28233"/>
                    <a:pt x="16493" y="28121"/>
                    <a:pt x="16174" y="28121"/>
                  </a:cubicBezTo>
                  <a:cubicBezTo>
                    <a:pt x="16059" y="28121"/>
                    <a:pt x="15945" y="28136"/>
                    <a:pt x="15833" y="28173"/>
                  </a:cubicBezTo>
                  <a:cubicBezTo>
                    <a:pt x="15674" y="28223"/>
                    <a:pt x="15550" y="28245"/>
                    <a:pt x="15456" y="28245"/>
                  </a:cubicBezTo>
                  <a:cubicBezTo>
                    <a:pt x="15106" y="28245"/>
                    <a:pt x="15175" y="27932"/>
                    <a:pt x="15361" y="27560"/>
                  </a:cubicBezTo>
                  <a:cubicBezTo>
                    <a:pt x="15880" y="26427"/>
                    <a:pt x="16447" y="25318"/>
                    <a:pt x="16989" y="24186"/>
                  </a:cubicBezTo>
                  <a:cubicBezTo>
                    <a:pt x="17650" y="22770"/>
                    <a:pt x="18169" y="21330"/>
                    <a:pt x="18122" y="19726"/>
                  </a:cubicBezTo>
                  <a:cubicBezTo>
                    <a:pt x="18106" y="19416"/>
                    <a:pt x="18060" y="19167"/>
                    <a:pt x="17876" y="19167"/>
                  </a:cubicBezTo>
                  <a:cubicBezTo>
                    <a:pt x="17780" y="19167"/>
                    <a:pt x="17647" y="19234"/>
                    <a:pt x="17461" y="19396"/>
                  </a:cubicBezTo>
                  <a:cubicBezTo>
                    <a:pt x="17202" y="19632"/>
                    <a:pt x="16895" y="19773"/>
                    <a:pt x="16541" y="19844"/>
                  </a:cubicBezTo>
                  <a:cubicBezTo>
                    <a:pt x="16431" y="19859"/>
                    <a:pt x="16333" y="19866"/>
                    <a:pt x="16246" y="19866"/>
                  </a:cubicBezTo>
                  <a:cubicBezTo>
                    <a:pt x="15772" y="19866"/>
                    <a:pt x="15621" y="19636"/>
                    <a:pt x="15621" y="19018"/>
                  </a:cubicBezTo>
                  <a:cubicBezTo>
                    <a:pt x="15621" y="17602"/>
                    <a:pt x="15290" y="16187"/>
                    <a:pt x="14653" y="14889"/>
                  </a:cubicBezTo>
                  <a:cubicBezTo>
                    <a:pt x="14111" y="13733"/>
                    <a:pt x="13497" y="12553"/>
                    <a:pt x="12978" y="11373"/>
                  </a:cubicBezTo>
                  <a:cubicBezTo>
                    <a:pt x="12105" y="9462"/>
                    <a:pt x="11751" y="7386"/>
                    <a:pt x="11916" y="5286"/>
                  </a:cubicBezTo>
                  <a:cubicBezTo>
                    <a:pt x="11987" y="4153"/>
                    <a:pt x="12223" y="3044"/>
                    <a:pt x="12388" y="1746"/>
                  </a:cubicBezTo>
                  <a:lnTo>
                    <a:pt x="12388" y="1746"/>
                  </a:lnTo>
                  <a:cubicBezTo>
                    <a:pt x="11421" y="2478"/>
                    <a:pt x="10595" y="3398"/>
                    <a:pt x="10005" y="4460"/>
                  </a:cubicBezTo>
                  <a:cubicBezTo>
                    <a:pt x="9085" y="6088"/>
                    <a:pt x="8212" y="7740"/>
                    <a:pt x="7315" y="9368"/>
                  </a:cubicBezTo>
                  <a:cubicBezTo>
                    <a:pt x="7056" y="9910"/>
                    <a:pt x="6702" y="10382"/>
                    <a:pt x="6230" y="10760"/>
                  </a:cubicBezTo>
                  <a:cubicBezTo>
                    <a:pt x="5900" y="8754"/>
                    <a:pt x="4956" y="7102"/>
                    <a:pt x="3870" y="5498"/>
                  </a:cubicBezTo>
                  <a:cubicBezTo>
                    <a:pt x="2856" y="3988"/>
                    <a:pt x="1676" y="2549"/>
                    <a:pt x="732" y="968"/>
                  </a:cubicBezTo>
                  <a:cubicBezTo>
                    <a:pt x="520" y="661"/>
                    <a:pt x="355" y="331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6926556" y="1689501"/>
              <a:ext cx="328787" cy="680678"/>
            </a:xfrm>
            <a:custGeom>
              <a:avLst/>
              <a:gdLst/>
              <a:ahLst/>
              <a:cxnLst/>
              <a:rect l="l" t="t" r="r" b="b"/>
              <a:pathLst>
                <a:path w="18145" h="37565" extrusionOk="0">
                  <a:moveTo>
                    <a:pt x="17956" y="1"/>
                  </a:moveTo>
                  <a:cubicBezTo>
                    <a:pt x="16800" y="2053"/>
                    <a:pt x="15337" y="3800"/>
                    <a:pt x="14087" y="5687"/>
                  </a:cubicBezTo>
                  <a:cubicBezTo>
                    <a:pt x="13190" y="6985"/>
                    <a:pt x="12482" y="8401"/>
                    <a:pt x="12057" y="9911"/>
                  </a:cubicBezTo>
                  <a:cubicBezTo>
                    <a:pt x="11987" y="10123"/>
                    <a:pt x="12081" y="10477"/>
                    <a:pt x="11774" y="10501"/>
                  </a:cubicBezTo>
                  <a:cubicBezTo>
                    <a:pt x="11766" y="10501"/>
                    <a:pt x="11759" y="10502"/>
                    <a:pt x="11751" y="10502"/>
                  </a:cubicBezTo>
                  <a:cubicBezTo>
                    <a:pt x="11555" y="10502"/>
                    <a:pt x="11463" y="10211"/>
                    <a:pt x="11350" y="10052"/>
                  </a:cubicBezTo>
                  <a:cubicBezTo>
                    <a:pt x="10264" y="8542"/>
                    <a:pt x="9580" y="6820"/>
                    <a:pt x="8660" y="5239"/>
                  </a:cubicBezTo>
                  <a:cubicBezTo>
                    <a:pt x="7881" y="3918"/>
                    <a:pt x="7126" y="2620"/>
                    <a:pt x="5828" y="1723"/>
                  </a:cubicBezTo>
                  <a:lnTo>
                    <a:pt x="5781" y="1770"/>
                  </a:lnTo>
                  <a:cubicBezTo>
                    <a:pt x="5805" y="2053"/>
                    <a:pt x="5828" y="2337"/>
                    <a:pt x="5899" y="2643"/>
                  </a:cubicBezTo>
                  <a:cubicBezTo>
                    <a:pt x="6229" y="4295"/>
                    <a:pt x="6324" y="5994"/>
                    <a:pt x="6159" y="7693"/>
                  </a:cubicBezTo>
                  <a:cubicBezTo>
                    <a:pt x="5923" y="9840"/>
                    <a:pt x="5050" y="11728"/>
                    <a:pt x="4059" y="13615"/>
                  </a:cubicBezTo>
                  <a:cubicBezTo>
                    <a:pt x="3162" y="15338"/>
                    <a:pt x="2407" y="17107"/>
                    <a:pt x="2572" y="19136"/>
                  </a:cubicBezTo>
                  <a:cubicBezTo>
                    <a:pt x="2596" y="19561"/>
                    <a:pt x="2383" y="19703"/>
                    <a:pt x="2006" y="19750"/>
                  </a:cubicBezTo>
                  <a:cubicBezTo>
                    <a:pt x="1948" y="19757"/>
                    <a:pt x="1891" y="19760"/>
                    <a:pt x="1835" y="19760"/>
                  </a:cubicBezTo>
                  <a:cubicBezTo>
                    <a:pt x="1328" y="19760"/>
                    <a:pt x="923" y="19484"/>
                    <a:pt x="519" y="19207"/>
                  </a:cubicBezTo>
                  <a:cubicBezTo>
                    <a:pt x="390" y="19105"/>
                    <a:pt x="293" y="19054"/>
                    <a:pt x="221" y="19054"/>
                  </a:cubicBezTo>
                  <a:cubicBezTo>
                    <a:pt x="111" y="19054"/>
                    <a:pt x="62" y="19176"/>
                    <a:pt x="47" y="19420"/>
                  </a:cubicBezTo>
                  <a:cubicBezTo>
                    <a:pt x="0" y="20387"/>
                    <a:pt x="118" y="21331"/>
                    <a:pt x="425" y="22251"/>
                  </a:cubicBezTo>
                  <a:cubicBezTo>
                    <a:pt x="944" y="23856"/>
                    <a:pt x="1793" y="25295"/>
                    <a:pt x="2501" y="26805"/>
                  </a:cubicBezTo>
                  <a:cubicBezTo>
                    <a:pt x="2761" y="27253"/>
                    <a:pt x="2926" y="27749"/>
                    <a:pt x="2997" y="28268"/>
                  </a:cubicBezTo>
                  <a:cubicBezTo>
                    <a:pt x="2580" y="28129"/>
                    <a:pt x="2163" y="28073"/>
                    <a:pt x="1732" y="28073"/>
                  </a:cubicBezTo>
                  <a:cubicBezTo>
                    <a:pt x="1651" y="28073"/>
                    <a:pt x="1569" y="28075"/>
                    <a:pt x="1487" y="28079"/>
                  </a:cubicBezTo>
                  <a:cubicBezTo>
                    <a:pt x="850" y="28126"/>
                    <a:pt x="732" y="28386"/>
                    <a:pt x="826" y="28976"/>
                  </a:cubicBezTo>
                  <a:cubicBezTo>
                    <a:pt x="1227" y="31784"/>
                    <a:pt x="2383" y="34426"/>
                    <a:pt x="4177" y="36644"/>
                  </a:cubicBezTo>
                  <a:cubicBezTo>
                    <a:pt x="4460" y="36975"/>
                    <a:pt x="4672" y="37376"/>
                    <a:pt x="5097" y="37564"/>
                  </a:cubicBezTo>
                  <a:cubicBezTo>
                    <a:pt x="5073" y="37234"/>
                    <a:pt x="5050" y="36880"/>
                    <a:pt x="5050" y="36550"/>
                  </a:cubicBezTo>
                  <a:cubicBezTo>
                    <a:pt x="5120" y="34049"/>
                    <a:pt x="5687" y="31642"/>
                    <a:pt x="6300" y="29235"/>
                  </a:cubicBezTo>
                  <a:cubicBezTo>
                    <a:pt x="6418" y="28999"/>
                    <a:pt x="6465" y="28716"/>
                    <a:pt x="6418" y="28457"/>
                  </a:cubicBezTo>
                  <a:cubicBezTo>
                    <a:pt x="5757" y="26522"/>
                    <a:pt x="5875" y="24540"/>
                    <a:pt x="6111" y="22558"/>
                  </a:cubicBezTo>
                  <a:cubicBezTo>
                    <a:pt x="6229" y="21496"/>
                    <a:pt x="6442" y="20458"/>
                    <a:pt x="6772" y="19443"/>
                  </a:cubicBezTo>
                  <a:cubicBezTo>
                    <a:pt x="6937" y="20080"/>
                    <a:pt x="7032" y="20505"/>
                    <a:pt x="7173" y="20930"/>
                  </a:cubicBezTo>
                  <a:cubicBezTo>
                    <a:pt x="7574" y="22086"/>
                    <a:pt x="8070" y="23171"/>
                    <a:pt x="9084" y="23926"/>
                  </a:cubicBezTo>
                  <a:cubicBezTo>
                    <a:pt x="9333" y="24108"/>
                    <a:pt x="9501" y="24205"/>
                    <a:pt x="9619" y="24205"/>
                  </a:cubicBezTo>
                  <a:cubicBezTo>
                    <a:pt x="9794" y="24205"/>
                    <a:pt x="9864" y="23998"/>
                    <a:pt x="9934" y="23549"/>
                  </a:cubicBezTo>
                  <a:cubicBezTo>
                    <a:pt x="10382" y="20670"/>
                    <a:pt x="11232" y="17839"/>
                    <a:pt x="12435" y="15196"/>
                  </a:cubicBezTo>
                  <a:cubicBezTo>
                    <a:pt x="12553" y="14866"/>
                    <a:pt x="12836" y="14630"/>
                    <a:pt x="13190" y="14583"/>
                  </a:cubicBezTo>
                  <a:cubicBezTo>
                    <a:pt x="14157" y="14417"/>
                    <a:pt x="15007" y="13804"/>
                    <a:pt x="15479" y="12931"/>
                  </a:cubicBezTo>
                  <a:cubicBezTo>
                    <a:pt x="16234" y="11610"/>
                    <a:pt x="17060" y="10312"/>
                    <a:pt x="17838" y="9014"/>
                  </a:cubicBezTo>
                  <a:cubicBezTo>
                    <a:pt x="18003" y="8802"/>
                    <a:pt x="18098" y="8542"/>
                    <a:pt x="18145" y="8283"/>
                  </a:cubicBezTo>
                  <a:cubicBezTo>
                    <a:pt x="18098" y="8070"/>
                    <a:pt x="18074" y="7882"/>
                    <a:pt x="18051" y="7693"/>
                  </a:cubicBezTo>
                  <a:lnTo>
                    <a:pt x="18051" y="709"/>
                  </a:lnTo>
                  <a:cubicBezTo>
                    <a:pt x="18098" y="449"/>
                    <a:pt x="18051" y="213"/>
                    <a:pt x="17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6892780" y="1246992"/>
              <a:ext cx="398060" cy="201494"/>
            </a:xfrm>
            <a:custGeom>
              <a:avLst/>
              <a:gdLst/>
              <a:ahLst/>
              <a:cxnLst/>
              <a:rect l="l" t="t" r="r" b="b"/>
              <a:pathLst>
                <a:path w="21968" h="11120" extrusionOk="0">
                  <a:moveTo>
                    <a:pt x="20269" y="1"/>
                  </a:moveTo>
                  <a:lnTo>
                    <a:pt x="20269" y="1"/>
                  </a:lnTo>
                  <a:cubicBezTo>
                    <a:pt x="19867" y="213"/>
                    <a:pt x="19655" y="307"/>
                    <a:pt x="19443" y="425"/>
                  </a:cubicBezTo>
                  <a:cubicBezTo>
                    <a:pt x="16187" y="2266"/>
                    <a:pt x="12576" y="3351"/>
                    <a:pt x="8872" y="3563"/>
                  </a:cubicBezTo>
                  <a:cubicBezTo>
                    <a:pt x="8502" y="3583"/>
                    <a:pt x="8133" y="3593"/>
                    <a:pt x="7766" y="3593"/>
                  </a:cubicBezTo>
                  <a:cubicBezTo>
                    <a:pt x="5049" y="3593"/>
                    <a:pt x="2441" y="3028"/>
                    <a:pt x="71" y="1511"/>
                  </a:cubicBezTo>
                  <a:lnTo>
                    <a:pt x="0" y="1558"/>
                  </a:lnTo>
                  <a:cubicBezTo>
                    <a:pt x="307" y="2454"/>
                    <a:pt x="873" y="3209"/>
                    <a:pt x="1628" y="3752"/>
                  </a:cubicBezTo>
                  <a:cubicBezTo>
                    <a:pt x="3162" y="4956"/>
                    <a:pt x="4955" y="5404"/>
                    <a:pt x="6843" y="5522"/>
                  </a:cubicBezTo>
                  <a:cubicBezTo>
                    <a:pt x="7128" y="5543"/>
                    <a:pt x="7412" y="5554"/>
                    <a:pt x="7696" y="5554"/>
                  </a:cubicBezTo>
                  <a:cubicBezTo>
                    <a:pt x="9268" y="5554"/>
                    <a:pt x="10821" y="5245"/>
                    <a:pt x="12341" y="4885"/>
                  </a:cubicBezTo>
                  <a:cubicBezTo>
                    <a:pt x="12381" y="4858"/>
                    <a:pt x="12414" y="4830"/>
                    <a:pt x="12444" y="4830"/>
                  </a:cubicBezTo>
                  <a:cubicBezTo>
                    <a:pt x="12466" y="4830"/>
                    <a:pt x="12486" y="4845"/>
                    <a:pt x="12506" y="4885"/>
                  </a:cubicBezTo>
                  <a:cubicBezTo>
                    <a:pt x="12529" y="4885"/>
                    <a:pt x="12459" y="4932"/>
                    <a:pt x="12435" y="4979"/>
                  </a:cubicBezTo>
                  <a:cubicBezTo>
                    <a:pt x="10146" y="6725"/>
                    <a:pt x="7527" y="7999"/>
                    <a:pt x="4743" y="8707"/>
                  </a:cubicBezTo>
                  <a:cubicBezTo>
                    <a:pt x="6770" y="10373"/>
                    <a:pt x="9231" y="11120"/>
                    <a:pt x="11689" y="11120"/>
                  </a:cubicBezTo>
                  <a:cubicBezTo>
                    <a:pt x="15812" y="11120"/>
                    <a:pt x="19927" y="9016"/>
                    <a:pt x="21967" y="5616"/>
                  </a:cubicBezTo>
                  <a:lnTo>
                    <a:pt x="21967" y="5616"/>
                  </a:lnTo>
                  <a:cubicBezTo>
                    <a:pt x="19289" y="6688"/>
                    <a:pt x="16772" y="8119"/>
                    <a:pt x="13883" y="8119"/>
                  </a:cubicBezTo>
                  <a:cubicBezTo>
                    <a:pt x="13464" y="8119"/>
                    <a:pt x="13037" y="8089"/>
                    <a:pt x="12600" y="8023"/>
                  </a:cubicBezTo>
                  <a:cubicBezTo>
                    <a:pt x="15903" y="6135"/>
                    <a:pt x="18876" y="3965"/>
                    <a:pt x="20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6192460" y="2381703"/>
              <a:ext cx="5563" cy="1305"/>
            </a:xfrm>
            <a:custGeom>
              <a:avLst/>
              <a:gdLst/>
              <a:ahLst/>
              <a:cxnLst/>
              <a:rect l="l" t="t" r="r" b="b"/>
              <a:pathLst>
                <a:path w="307" h="72" extrusionOk="0">
                  <a:moveTo>
                    <a:pt x="71" y="1"/>
                  </a:moveTo>
                  <a:cubicBezTo>
                    <a:pt x="0" y="24"/>
                    <a:pt x="0" y="71"/>
                    <a:pt x="71" y="71"/>
                  </a:cubicBezTo>
                  <a:lnTo>
                    <a:pt x="307" y="71"/>
                  </a:lnTo>
                  <a:cubicBezTo>
                    <a:pt x="260" y="24"/>
                    <a:pt x="236" y="1"/>
                    <a:pt x="189" y="1"/>
                  </a:cubicBez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6890207" y="1271798"/>
              <a:ext cx="3860" cy="3425"/>
            </a:xfrm>
            <a:custGeom>
              <a:avLst/>
              <a:gdLst/>
              <a:ahLst/>
              <a:cxnLst/>
              <a:rect l="l" t="t" r="r" b="b"/>
              <a:pathLst>
                <a:path w="213" h="189" extrusionOk="0">
                  <a:moveTo>
                    <a:pt x="95" y="0"/>
                  </a:moveTo>
                  <a:lnTo>
                    <a:pt x="95" y="0"/>
                  </a:lnTo>
                  <a:cubicBezTo>
                    <a:pt x="1" y="94"/>
                    <a:pt x="71" y="142"/>
                    <a:pt x="142" y="189"/>
                  </a:cubicBezTo>
                  <a:lnTo>
                    <a:pt x="213" y="142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6728178" y="1874198"/>
              <a:ext cx="2573" cy="1305"/>
            </a:xfrm>
            <a:custGeom>
              <a:avLst/>
              <a:gdLst/>
              <a:ahLst/>
              <a:cxnLst/>
              <a:rect l="l" t="t" r="r" b="b"/>
              <a:pathLst>
                <a:path w="142" h="72" extrusionOk="0">
                  <a:moveTo>
                    <a:pt x="118" y="1"/>
                  </a:moveTo>
                  <a:cubicBezTo>
                    <a:pt x="71" y="1"/>
                    <a:pt x="24" y="1"/>
                    <a:pt x="0" y="24"/>
                  </a:cubicBezTo>
                  <a:cubicBezTo>
                    <a:pt x="0" y="48"/>
                    <a:pt x="24" y="72"/>
                    <a:pt x="24" y="72"/>
                  </a:cubicBezTo>
                  <a:cubicBezTo>
                    <a:pt x="71" y="72"/>
                    <a:pt x="118" y="48"/>
                    <a:pt x="142" y="48"/>
                  </a:cubicBezTo>
                  <a:lnTo>
                    <a:pt x="118" y="1"/>
                  </a:ln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7510147" y="1935770"/>
              <a:ext cx="2591" cy="2591"/>
            </a:xfrm>
            <a:custGeom>
              <a:avLst/>
              <a:gdLst/>
              <a:ahLst/>
              <a:cxnLst/>
              <a:rect l="l" t="t" r="r" b="b"/>
              <a:pathLst>
                <a:path w="143" h="143" extrusionOk="0">
                  <a:moveTo>
                    <a:pt x="72" y="1"/>
                  </a:moveTo>
                  <a:cubicBezTo>
                    <a:pt x="72" y="1"/>
                    <a:pt x="24" y="48"/>
                    <a:pt x="1" y="71"/>
                  </a:cubicBezTo>
                  <a:lnTo>
                    <a:pt x="48" y="142"/>
                  </a:lnTo>
                  <a:cubicBezTo>
                    <a:pt x="95" y="95"/>
                    <a:pt x="142" y="48"/>
                    <a:pt x="72" y="1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7029586" y="1719435"/>
              <a:ext cx="2591" cy="2573"/>
            </a:xfrm>
            <a:custGeom>
              <a:avLst/>
              <a:gdLst/>
              <a:ahLst/>
              <a:cxnLst/>
              <a:rect l="l" t="t" r="r" b="b"/>
              <a:pathLst>
                <a:path w="143" h="142" extrusionOk="0">
                  <a:moveTo>
                    <a:pt x="71" y="0"/>
                  </a:moveTo>
                  <a:lnTo>
                    <a:pt x="71" y="0"/>
                  </a:lnTo>
                  <a:cubicBezTo>
                    <a:pt x="1" y="71"/>
                    <a:pt x="48" y="95"/>
                    <a:pt x="95" y="142"/>
                  </a:cubicBezTo>
                  <a:lnTo>
                    <a:pt x="142" y="95"/>
                  </a:lnTo>
                  <a:cubicBezTo>
                    <a:pt x="119" y="71"/>
                    <a:pt x="95" y="24"/>
                    <a:pt x="71" y="0"/>
                  </a:cubicBezTo>
                  <a:close/>
                </a:path>
              </a:pathLst>
            </a:custGeom>
            <a:solidFill>
              <a:srgbClr val="D7D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6506698" y="2399460"/>
              <a:ext cx="4294" cy="3207"/>
            </a:xfrm>
            <a:custGeom>
              <a:avLst/>
              <a:gdLst/>
              <a:ahLst/>
              <a:cxnLst/>
              <a:rect l="l" t="t" r="r" b="b"/>
              <a:pathLst>
                <a:path w="237" h="177" extrusionOk="0">
                  <a:moveTo>
                    <a:pt x="177" y="1"/>
                  </a:moveTo>
                  <a:cubicBezTo>
                    <a:pt x="80" y="1"/>
                    <a:pt x="40" y="97"/>
                    <a:pt x="1" y="177"/>
                  </a:cubicBezTo>
                  <a:cubicBezTo>
                    <a:pt x="95" y="129"/>
                    <a:pt x="213" y="129"/>
                    <a:pt x="237" y="12"/>
                  </a:cubicBezTo>
                  <a:cubicBezTo>
                    <a:pt x="214" y="4"/>
                    <a:pt x="195" y="1"/>
                    <a:pt x="177" y="1"/>
                  </a:cubicBezTo>
                  <a:close/>
                </a:path>
              </a:pathLst>
            </a:custGeom>
            <a:solidFill>
              <a:srgbClr val="D7D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6182186" y="2392394"/>
              <a:ext cx="3026" cy="3008"/>
            </a:xfrm>
            <a:custGeom>
              <a:avLst/>
              <a:gdLst/>
              <a:ahLst/>
              <a:cxnLst/>
              <a:rect l="l" t="t" r="r" b="b"/>
              <a:pathLst>
                <a:path w="167" h="166" extrusionOk="0">
                  <a:moveTo>
                    <a:pt x="72" y="0"/>
                  </a:moveTo>
                  <a:cubicBezTo>
                    <a:pt x="72" y="0"/>
                    <a:pt x="24" y="71"/>
                    <a:pt x="1" y="95"/>
                  </a:cubicBezTo>
                  <a:lnTo>
                    <a:pt x="48" y="166"/>
                  </a:lnTo>
                  <a:cubicBezTo>
                    <a:pt x="119" y="118"/>
                    <a:pt x="166" y="71"/>
                    <a:pt x="72" y="0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7018896" y="2370088"/>
              <a:ext cx="2591" cy="3080"/>
            </a:xfrm>
            <a:custGeom>
              <a:avLst/>
              <a:gdLst/>
              <a:ahLst/>
              <a:cxnLst/>
              <a:rect l="l" t="t" r="r" b="b"/>
              <a:pathLst>
                <a:path w="143" h="170" extrusionOk="0">
                  <a:moveTo>
                    <a:pt x="40" y="1"/>
                  </a:moveTo>
                  <a:cubicBezTo>
                    <a:pt x="29" y="1"/>
                    <a:pt x="16" y="2"/>
                    <a:pt x="1" y="4"/>
                  </a:cubicBezTo>
                  <a:lnTo>
                    <a:pt x="142" y="170"/>
                  </a:lnTo>
                  <a:cubicBezTo>
                    <a:pt x="121" y="85"/>
                    <a:pt x="138" y="1"/>
                    <a:pt x="40" y="1"/>
                  </a:cubicBezTo>
                  <a:close/>
                </a:path>
              </a:pathLst>
            </a:custGeom>
            <a:solidFill>
              <a:srgbClr val="D7D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6358349" y="3559738"/>
              <a:ext cx="2573" cy="3298"/>
            </a:xfrm>
            <a:custGeom>
              <a:avLst/>
              <a:gdLst/>
              <a:ahLst/>
              <a:cxnLst/>
              <a:rect l="l" t="t" r="r" b="b"/>
              <a:pathLst>
                <a:path w="142" h="182" extrusionOk="0">
                  <a:moveTo>
                    <a:pt x="77" y="1"/>
                  </a:moveTo>
                  <a:cubicBezTo>
                    <a:pt x="37" y="1"/>
                    <a:pt x="18" y="56"/>
                    <a:pt x="0" y="111"/>
                  </a:cubicBezTo>
                  <a:lnTo>
                    <a:pt x="71" y="181"/>
                  </a:lnTo>
                  <a:cubicBezTo>
                    <a:pt x="95" y="134"/>
                    <a:pt x="142" y="16"/>
                    <a:pt x="118" y="16"/>
                  </a:cubicBezTo>
                  <a:cubicBezTo>
                    <a:pt x="102" y="6"/>
                    <a:pt x="89" y="1"/>
                    <a:pt x="77" y="1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6406657" y="1238023"/>
              <a:ext cx="2156" cy="1721"/>
            </a:xfrm>
            <a:custGeom>
              <a:avLst/>
              <a:gdLst/>
              <a:ahLst/>
              <a:cxnLst/>
              <a:rect l="l" t="t" r="r" b="b"/>
              <a:pathLst>
                <a:path w="119" h="95" extrusionOk="0">
                  <a:moveTo>
                    <a:pt x="71" y="0"/>
                  </a:moveTo>
                  <a:cubicBezTo>
                    <a:pt x="0" y="24"/>
                    <a:pt x="0" y="71"/>
                    <a:pt x="71" y="94"/>
                  </a:cubicBezTo>
                  <a:cubicBezTo>
                    <a:pt x="71" y="94"/>
                    <a:pt x="118" y="71"/>
                    <a:pt x="118" y="71"/>
                  </a:cubicBezTo>
                  <a:lnTo>
                    <a:pt x="118" y="24"/>
                  </a:lnTo>
                  <a:cubicBezTo>
                    <a:pt x="118" y="0"/>
                    <a:pt x="71" y="0"/>
                    <a:pt x="71" y="0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7657662" y="2515102"/>
              <a:ext cx="1721" cy="1721"/>
            </a:xfrm>
            <a:custGeom>
              <a:avLst/>
              <a:gdLst/>
              <a:ahLst/>
              <a:cxnLst/>
              <a:rect l="l" t="t" r="r" b="b"/>
              <a:pathLst>
                <a:path w="95" h="95" extrusionOk="0">
                  <a:moveTo>
                    <a:pt x="47" y="0"/>
                  </a:moveTo>
                  <a:cubicBezTo>
                    <a:pt x="24" y="0"/>
                    <a:pt x="24" y="24"/>
                    <a:pt x="0" y="47"/>
                  </a:cubicBezTo>
                  <a:lnTo>
                    <a:pt x="71" y="95"/>
                  </a:lnTo>
                  <a:lnTo>
                    <a:pt x="95" y="47"/>
                  </a:lnTo>
                  <a:cubicBezTo>
                    <a:pt x="95" y="24"/>
                    <a:pt x="71" y="0"/>
                    <a:pt x="47" y="0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5983809" y="2893484"/>
              <a:ext cx="5146" cy="4856"/>
            </a:xfrm>
            <a:custGeom>
              <a:avLst/>
              <a:gdLst/>
              <a:ahLst/>
              <a:cxnLst/>
              <a:rect l="l" t="t" r="r" b="b"/>
              <a:pathLst>
                <a:path w="284" h="268" extrusionOk="0">
                  <a:moveTo>
                    <a:pt x="142" y="0"/>
                  </a:moveTo>
                  <a:cubicBezTo>
                    <a:pt x="71" y="71"/>
                    <a:pt x="1" y="142"/>
                    <a:pt x="95" y="236"/>
                  </a:cubicBezTo>
                  <a:cubicBezTo>
                    <a:pt x="123" y="258"/>
                    <a:pt x="146" y="267"/>
                    <a:pt x="164" y="267"/>
                  </a:cubicBezTo>
                  <a:cubicBezTo>
                    <a:pt x="226" y="267"/>
                    <a:pt x="248" y="172"/>
                    <a:pt x="284" y="118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5838867" y="2628407"/>
              <a:ext cx="1740" cy="2573"/>
            </a:xfrm>
            <a:custGeom>
              <a:avLst/>
              <a:gdLst/>
              <a:ahLst/>
              <a:cxnLst/>
              <a:rect l="l" t="t" r="r" b="b"/>
              <a:pathLst>
                <a:path w="96" h="142" extrusionOk="0">
                  <a:moveTo>
                    <a:pt x="25" y="0"/>
                  </a:moveTo>
                  <a:lnTo>
                    <a:pt x="1" y="142"/>
                  </a:lnTo>
                  <a:lnTo>
                    <a:pt x="95" y="7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7121092" y="1236301"/>
              <a:ext cx="10274" cy="3823"/>
            </a:xfrm>
            <a:custGeom>
              <a:avLst/>
              <a:gdLst/>
              <a:ahLst/>
              <a:cxnLst/>
              <a:rect l="l" t="t" r="r" b="b"/>
              <a:pathLst>
                <a:path w="567" h="211" extrusionOk="0">
                  <a:moveTo>
                    <a:pt x="496" y="1"/>
                  </a:moveTo>
                  <a:lnTo>
                    <a:pt x="0" y="166"/>
                  </a:lnTo>
                  <a:cubicBezTo>
                    <a:pt x="145" y="188"/>
                    <a:pt x="253" y="210"/>
                    <a:pt x="339" y="210"/>
                  </a:cubicBezTo>
                  <a:cubicBezTo>
                    <a:pt x="435" y="210"/>
                    <a:pt x="504" y="182"/>
                    <a:pt x="566" y="95"/>
                  </a:cubicBezTo>
                  <a:lnTo>
                    <a:pt x="496" y="1"/>
                  </a:ln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7093296" y="2132444"/>
              <a:ext cx="238586" cy="159057"/>
            </a:xfrm>
            <a:custGeom>
              <a:avLst/>
              <a:gdLst/>
              <a:ahLst/>
              <a:cxnLst/>
              <a:rect l="l" t="t" r="r" b="b"/>
              <a:pathLst>
                <a:path w="13167" h="8778" extrusionOk="0">
                  <a:moveTo>
                    <a:pt x="13167" y="0"/>
                  </a:moveTo>
                  <a:cubicBezTo>
                    <a:pt x="12270" y="95"/>
                    <a:pt x="11656" y="779"/>
                    <a:pt x="10854" y="1086"/>
                  </a:cubicBezTo>
                  <a:cubicBezTo>
                    <a:pt x="10477" y="1227"/>
                    <a:pt x="10146" y="1511"/>
                    <a:pt x="9769" y="1676"/>
                  </a:cubicBezTo>
                  <a:cubicBezTo>
                    <a:pt x="7221" y="2714"/>
                    <a:pt x="5121" y="4413"/>
                    <a:pt x="3044" y="6159"/>
                  </a:cubicBezTo>
                  <a:cubicBezTo>
                    <a:pt x="2218" y="6890"/>
                    <a:pt x="1345" y="7551"/>
                    <a:pt x="472" y="8235"/>
                  </a:cubicBezTo>
                  <a:cubicBezTo>
                    <a:pt x="260" y="8353"/>
                    <a:pt x="95" y="8542"/>
                    <a:pt x="0" y="8778"/>
                  </a:cubicBezTo>
                  <a:cubicBezTo>
                    <a:pt x="2596" y="8353"/>
                    <a:pt x="5144" y="7763"/>
                    <a:pt x="7645" y="6985"/>
                  </a:cubicBezTo>
                  <a:cubicBezTo>
                    <a:pt x="7976" y="6867"/>
                    <a:pt x="8282" y="6678"/>
                    <a:pt x="8518" y="6395"/>
                  </a:cubicBezTo>
                  <a:cubicBezTo>
                    <a:pt x="10264" y="4413"/>
                    <a:pt x="11822" y="2266"/>
                    <a:pt x="13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7077478" y="2122188"/>
              <a:ext cx="261671" cy="173173"/>
            </a:xfrm>
            <a:custGeom>
              <a:avLst/>
              <a:gdLst/>
              <a:ahLst/>
              <a:cxnLst/>
              <a:rect l="l" t="t" r="r" b="b"/>
              <a:pathLst>
                <a:path w="14441" h="9557" extrusionOk="0">
                  <a:moveTo>
                    <a:pt x="14134" y="0"/>
                  </a:moveTo>
                  <a:cubicBezTo>
                    <a:pt x="11680" y="260"/>
                    <a:pt x="9273" y="850"/>
                    <a:pt x="6985" y="1770"/>
                  </a:cubicBezTo>
                  <a:cubicBezTo>
                    <a:pt x="6819" y="1841"/>
                    <a:pt x="6654" y="1959"/>
                    <a:pt x="6536" y="2124"/>
                  </a:cubicBezTo>
                  <a:cubicBezTo>
                    <a:pt x="4483" y="4389"/>
                    <a:pt x="2454" y="6654"/>
                    <a:pt x="401" y="8896"/>
                  </a:cubicBezTo>
                  <a:cubicBezTo>
                    <a:pt x="260" y="9061"/>
                    <a:pt x="0" y="9202"/>
                    <a:pt x="48" y="9556"/>
                  </a:cubicBezTo>
                  <a:lnTo>
                    <a:pt x="897" y="9344"/>
                  </a:lnTo>
                  <a:cubicBezTo>
                    <a:pt x="968" y="9132"/>
                    <a:pt x="1133" y="8943"/>
                    <a:pt x="1345" y="8801"/>
                  </a:cubicBezTo>
                  <a:cubicBezTo>
                    <a:pt x="2218" y="8141"/>
                    <a:pt x="3091" y="7456"/>
                    <a:pt x="3917" y="6748"/>
                  </a:cubicBezTo>
                  <a:cubicBezTo>
                    <a:pt x="5994" y="4979"/>
                    <a:pt x="8094" y="3280"/>
                    <a:pt x="10642" y="2242"/>
                  </a:cubicBezTo>
                  <a:cubicBezTo>
                    <a:pt x="11019" y="2100"/>
                    <a:pt x="11350" y="1817"/>
                    <a:pt x="11727" y="1652"/>
                  </a:cubicBezTo>
                  <a:cubicBezTo>
                    <a:pt x="12529" y="1345"/>
                    <a:pt x="13143" y="661"/>
                    <a:pt x="14040" y="566"/>
                  </a:cubicBezTo>
                  <a:lnTo>
                    <a:pt x="14441" y="24"/>
                  </a:lnTo>
                  <a:cubicBezTo>
                    <a:pt x="14346" y="0"/>
                    <a:pt x="14228" y="0"/>
                    <a:pt x="14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6211269" y="2132680"/>
              <a:ext cx="236013" cy="158405"/>
            </a:xfrm>
            <a:custGeom>
              <a:avLst/>
              <a:gdLst/>
              <a:ahLst/>
              <a:cxnLst/>
              <a:rect l="l" t="t" r="r" b="b"/>
              <a:pathLst>
                <a:path w="13025" h="8742" extrusionOk="0">
                  <a:moveTo>
                    <a:pt x="206" y="0"/>
                  </a:moveTo>
                  <a:cubicBezTo>
                    <a:pt x="140" y="0"/>
                    <a:pt x="72" y="11"/>
                    <a:pt x="0" y="35"/>
                  </a:cubicBezTo>
                  <a:cubicBezTo>
                    <a:pt x="1345" y="2300"/>
                    <a:pt x="2879" y="4423"/>
                    <a:pt x="4625" y="6405"/>
                  </a:cubicBezTo>
                  <a:cubicBezTo>
                    <a:pt x="4790" y="6641"/>
                    <a:pt x="5026" y="6830"/>
                    <a:pt x="5309" y="6924"/>
                  </a:cubicBezTo>
                  <a:cubicBezTo>
                    <a:pt x="7834" y="7680"/>
                    <a:pt x="10382" y="8364"/>
                    <a:pt x="13025" y="8741"/>
                  </a:cubicBezTo>
                  <a:cubicBezTo>
                    <a:pt x="12459" y="7845"/>
                    <a:pt x="11515" y="7373"/>
                    <a:pt x="10736" y="6712"/>
                  </a:cubicBezTo>
                  <a:cubicBezTo>
                    <a:pt x="9556" y="5674"/>
                    <a:pt x="8282" y="4754"/>
                    <a:pt x="7103" y="3739"/>
                  </a:cubicBezTo>
                  <a:cubicBezTo>
                    <a:pt x="6536" y="3291"/>
                    <a:pt x="5899" y="2890"/>
                    <a:pt x="5239" y="2607"/>
                  </a:cubicBezTo>
                  <a:cubicBezTo>
                    <a:pt x="3776" y="1851"/>
                    <a:pt x="2289" y="1144"/>
                    <a:pt x="897" y="294"/>
                  </a:cubicBezTo>
                  <a:cubicBezTo>
                    <a:pt x="690" y="162"/>
                    <a:pt x="46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6204420" y="2121590"/>
              <a:ext cx="260819" cy="173771"/>
            </a:xfrm>
            <a:custGeom>
              <a:avLst/>
              <a:gdLst/>
              <a:ahLst/>
              <a:cxnLst/>
              <a:rect l="l" t="t" r="r" b="b"/>
              <a:pathLst>
                <a:path w="14394" h="9590" extrusionOk="0">
                  <a:moveTo>
                    <a:pt x="397" y="641"/>
                  </a:moveTo>
                  <a:lnTo>
                    <a:pt x="397" y="641"/>
                  </a:lnTo>
                  <a:cubicBezTo>
                    <a:pt x="391" y="642"/>
                    <a:pt x="385" y="645"/>
                    <a:pt x="378" y="647"/>
                  </a:cubicBezTo>
                  <a:lnTo>
                    <a:pt x="402" y="647"/>
                  </a:lnTo>
                  <a:lnTo>
                    <a:pt x="397" y="641"/>
                  </a:lnTo>
                  <a:close/>
                  <a:moveTo>
                    <a:pt x="200" y="0"/>
                  </a:moveTo>
                  <a:cubicBezTo>
                    <a:pt x="121" y="0"/>
                    <a:pt x="49" y="28"/>
                    <a:pt x="24" y="128"/>
                  </a:cubicBezTo>
                  <a:cubicBezTo>
                    <a:pt x="1" y="198"/>
                    <a:pt x="190" y="340"/>
                    <a:pt x="260" y="458"/>
                  </a:cubicBezTo>
                  <a:lnTo>
                    <a:pt x="397" y="641"/>
                  </a:lnTo>
                  <a:lnTo>
                    <a:pt x="397" y="641"/>
                  </a:lnTo>
                  <a:cubicBezTo>
                    <a:pt x="462" y="621"/>
                    <a:pt x="524" y="612"/>
                    <a:pt x="584" y="612"/>
                  </a:cubicBezTo>
                  <a:cubicBezTo>
                    <a:pt x="846" y="612"/>
                    <a:pt x="1068" y="774"/>
                    <a:pt x="1275" y="906"/>
                  </a:cubicBezTo>
                  <a:cubicBezTo>
                    <a:pt x="2667" y="1756"/>
                    <a:pt x="4130" y="2487"/>
                    <a:pt x="5617" y="3219"/>
                  </a:cubicBezTo>
                  <a:cubicBezTo>
                    <a:pt x="6277" y="3525"/>
                    <a:pt x="6914" y="3903"/>
                    <a:pt x="7481" y="4351"/>
                  </a:cubicBezTo>
                  <a:cubicBezTo>
                    <a:pt x="8684" y="5366"/>
                    <a:pt x="9934" y="6310"/>
                    <a:pt x="11114" y="7324"/>
                  </a:cubicBezTo>
                  <a:cubicBezTo>
                    <a:pt x="11893" y="7985"/>
                    <a:pt x="12837" y="8457"/>
                    <a:pt x="13403" y="9353"/>
                  </a:cubicBezTo>
                  <a:lnTo>
                    <a:pt x="14347" y="9589"/>
                  </a:lnTo>
                  <a:cubicBezTo>
                    <a:pt x="14394" y="9448"/>
                    <a:pt x="14347" y="9283"/>
                    <a:pt x="14229" y="9212"/>
                  </a:cubicBezTo>
                  <a:cubicBezTo>
                    <a:pt x="12105" y="6876"/>
                    <a:pt x="9982" y="4516"/>
                    <a:pt x="7858" y="2180"/>
                  </a:cubicBezTo>
                  <a:cubicBezTo>
                    <a:pt x="7716" y="2015"/>
                    <a:pt x="7528" y="1897"/>
                    <a:pt x="7339" y="1803"/>
                  </a:cubicBezTo>
                  <a:cubicBezTo>
                    <a:pt x="5121" y="906"/>
                    <a:pt x="2785" y="316"/>
                    <a:pt x="402" y="33"/>
                  </a:cubicBezTo>
                  <a:cubicBezTo>
                    <a:pt x="346" y="22"/>
                    <a:pt x="270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6267695" y="1958854"/>
              <a:ext cx="1305" cy="870"/>
            </a:xfrm>
            <a:custGeom>
              <a:avLst/>
              <a:gdLst/>
              <a:ahLst/>
              <a:cxnLst/>
              <a:rect l="l" t="t" r="r" b="b"/>
              <a:pathLst>
                <a:path w="72" h="48" extrusionOk="0">
                  <a:moveTo>
                    <a:pt x="1" y="1"/>
                  </a:moveTo>
                  <a:lnTo>
                    <a:pt x="72" y="48"/>
                  </a:lnTo>
                  <a:lnTo>
                    <a:pt x="72" y="48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6209131" y="2129871"/>
              <a:ext cx="2573" cy="3443"/>
            </a:xfrm>
            <a:custGeom>
              <a:avLst/>
              <a:gdLst/>
              <a:ahLst/>
              <a:cxnLst/>
              <a:rect l="l" t="t" r="r" b="b"/>
              <a:pathLst>
                <a:path w="142" h="190" extrusionOk="0">
                  <a:moveTo>
                    <a:pt x="0" y="1"/>
                  </a:moveTo>
                  <a:lnTo>
                    <a:pt x="142" y="19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7116381" y="1334512"/>
              <a:ext cx="3008" cy="2718"/>
            </a:xfrm>
            <a:custGeom>
              <a:avLst/>
              <a:gdLst/>
              <a:ahLst/>
              <a:cxnLst/>
              <a:rect l="l" t="t" r="r" b="b"/>
              <a:pathLst>
                <a:path w="166" h="150" extrusionOk="0">
                  <a:moveTo>
                    <a:pt x="104" y="0"/>
                  </a:moveTo>
                  <a:cubicBezTo>
                    <a:pt x="74" y="0"/>
                    <a:pt x="41" y="28"/>
                    <a:pt x="1" y="55"/>
                  </a:cubicBezTo>
                  <a:lnTo>
                    <a:pt x="95" y="149"/>
                  </a:lnTo>
                  <a:cubicBezTo>
                    <a:pt x="119" y="102"/>
                    <a:pt x="166" y="55"/>
                    <a:pt x="166" y="55"/>
                  </a:cubicBezTo>
                  <a:cubicBezTo>
                    <a:pt x="146" y="15"/>
                    <a:pt x="126" y="0"/>
                    <a:pt x="104" y="0"/>
                  </a:cubicBez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6641383" y="1485143"/>
              <a:ext cx="3008" cy="2573"/>
            </a:xfrm>
            <a:custGeom>
              <a:avLst/>
              <a:gdLst/>
              <a:ahLst/>
              <a:cxnLst/>
              <a:rect l="l" t="t" r="r" b="b"/>
              <a:pathLst>
                <a:path w="166" h="142" extrusionOk="0">
                  <a:moveTo>
                    <a:pt x="95" y="0"/>
                  </a:moveTo>
                  <a:lnTo>
                    <a:pt x="0" y="71"/>
                  </a:lnTo>
                  <a:cubicBezTo>
                    <a:pt x="24" y="95"/>
                    <a:pt x="95" y="142"/>
                    <a:pt x="95" y="142"/>
                  </a:cubicBezTo>
                  <a:cubicBezTo>
                    <a:pt x="165" y="95"/>
                    <a:pt x="142" y="47"/>
                    <a:pt x="95" y="0"/>
                  </a:cubicBez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5343357" y="674962"/>
              <a:ext cx="2846616" cy="3793585"/>
            </a:xfrm>
            <a:custGeom>
              <a:avLst/>
              <a:gdLst/>
              <a:ahLst/>
              <a:cxnLst/>
              <a:rect l="l" t="t" r="r" b="b"/>
              <a:pathLst>
                <a:path w="157098" h="209359" extrusionOk="0">
                  <a:moveTo>
                    <a:pt x="129020" y="3059"/>
                  </a:moveTo>
                  <a:cubicBezTo>
                    <a:pt x="129239" y="3059"/>
                    <a:pt x="129327" y="3251"/>
                    <a:pt x="129467" y="3444"/>
                  </a:cubicBezTo>
                  <a:cubicBezTo>
                    <a:pt x="131001" y="5520"/>
                    <a:pt x="131874" y="7927"/>
                    <a:pt x="132912" y="10239"/>
                  </a:cubicBezTo>
                  <a:cubicBezTo>
                    <a:pt x="136593" y="18545"/>
                    <a:pt x="137065" y="27228"/>
                    <a:pt x="135720" y="36076"/>
                  </a:cubicBezTo>
                  <a:cubicBezTo>
                    <a:pt x="134870" y="41550"/>
                    <a:pt x="133054" y="46741"/>
                    <a:pt x="130576" y="51696"/>
                  </a:cubicBezTo>
                  <a:cubicBezTo>
                    <a:pt x="130269" y="52286"/>
                    <a:pt x="130435" y="52475"/>
                    <a:pt x="130977" y="52687"/>
                  </a:cubicBezTo>
                  <a:cubicBezTo>
                    <a:pt x="133242" y="53655"/>
                    <a:pt x="135272" y="54952"/>
                    <a:pt x="136569" y="57147"/>
                  </a:cubicBezTo>
                  <a:cubicBezTo>
                    <a:pt x="137159" y="58067"/>
                    <a:pt x="137442" y="59129"/>
                    <a:pt x="137419" y="60238"/>
                  </a:cubicBezTo>
                  <a:cubicBezTo>
                    <a:pt x="136404" y="59860"/>
                    <a:pt x="135366" y="59601"/>
                    <a:pt x="134304" y="59412"/>
                  </a:cubicBezTo>
                  <a:cubicBezTo>
                    <a:pt x="133669" y="59328"/>
                    <a:pt x="133042" y="59281"/>
                    <a:pt x="132427" y="59281"/>
                  </a:cubicBezTo>
                  <a:cubicBezTo>
                    <a:pt x="130460" y="59281"/>
                    <a:pt x="128602" y="59759"/>
                    <a:pt x="126895" y="61016"/>
                  </a:cubicBezTo>
                  <a:cubicBezTo>
                    <a:pt x="126376" y="61394"/>
                    <a:pt x="126235" y="61748"/>
                    <a:pt x="126494" y="62385"/>
                  </a:cubicBezTo>
                  <a:cubicBezTo>
                    <a:pt x="127556" y="64933"/>
                    <a:pt x="128736" y="67411"/>
                    <a:pt x="130505" y="69558"/>
                  </a:cubicBezTo>
                  <a:cubicBezTo>
                    <a:pt x="131921" y="71280"/>
                    <a:pt x="133596" y="72649"/>
                    <a:pt x="135885" y="73003"/>
                  </a:cubicBezTo>
                  <a:cubicBezTo>
                    <a:pt x="136286" y="73074"/>
                    <a:pt x="136310" y="73239"/>
                    <a:pt x="136215" y="73546"/>
                  </a:cubicBezTo>
                  <a:cubicBezTo>
                    <a:pt x="135885" y="74560"/>
                    <a:pt x="135248" y="75433"/>
                    <a:pt x="134399" y="76070"/>
                  </a:cubicBezTo>
                  <a:cubicBezTo>
                    <a:pt x="133313" y="76920"/>
                    <a:pt x="132015" y="77486"/>
                    <a:pt x="130671" y="77722"/>
                  </a:cubicBezTo>
                  <a:cubicBezTo>
                    <a:pt x="130175" y="77816"/>
                    <a:pt x="130104" y="78005"/>
                    <a:pt x="130151" y="78453"/>
                  </a:cubicBezTo>
                  <a:cubicBezTo>
                    <a:pt x="130623" y="84919"/>
                    <a:pt x="134847" y="89732"/>
                    <a:pt x="141501" y="91478"/>
                  </a:cubicBezTo>
                  <a:cubicBezTo>
                    <a:pt x="142751" y="91808"/>
                    <a:pt x="144049" y="92021"/>
                    <a:pt x="145323" y="92162"/>
                  </a:cubicBezTo>
                  <a:cubicBezTo>
                    <a:pt x="145701" y="92209"/>
                    <a:pt x="145795" y="92304"/>
                    <a:pt x="145724" y="92705"/>
                  </a:cubicBezTo>
                  <a:cubicBezTo>
                    <a:pt x="145016" y="96834"/>
                    <a:pt x="142374" y="101553"/>
                    <a:pt x="136310" y="102497"/>
                  </a:cubicBezTo>
                  <a:cubicBezTo>
                    <a:pt x="135838" y="102568"/>
                    <a:pt x="135720" y="102662"/>
                    <a:pt x="135909" y="103158"/>
                  </a:cubicBezTo>
                  <a:cubicBezTo>
                    <a:pt x="138174" y="108797"/>
                    <a:pt x="140014" y="114601"/>
                    <a:pt x="141454" y="120524"/>
                  </a:cubicBezTo>
                  <a:cubicBezTo>
                    <a:pt x="142256" y="123874"/>
                    <a:pt x="144568" y="125550"/>
                    <a:pt x="147730" y="126281"/>
                  </a:cubicBezTo>
                  <a:cubicBezTo>
                    <a:pt x="148916" y="126559"/>
                    <a:pt x="150120" y="126701"/>
                    <a:pt x="151325" y="126701"/>
                  </a:cubicBezTo>
                  <a:cubicBezTo>
                    <a:pt x="152062" y="126701"/>
                    <a:pt x="152800" y="126648"/>
                    <a:pt x="153534" y="126541"/>
                  </a:cubicBezTo>
                  <a:cubicBezTo>
                    <a:pt x="153625" y="126529"/>
                    <a:pt x="153705" y="126523"/>
                    <a:pt x="153776" y="126523"/>
                  </a:cubicBezTo>
                  <a:cubicBezTo>
                    <a:pt x="154399" y="126523"/>
                    <a:pt x="154261" y="126966"/>
                    <a:pt x="154219" y="127390"/>
                  </a:cubicBezTo>
                  <a:cubicBezTo>
                    <a:pt x="153912" y="130717"/>
                    <a:pt x="152237" y="133761"/>
                    <a:pt x="149641" y="135837"/>
                  </a:cubicBezTo>
                  <a:cubicBezTo>
                    <a:pt x="146904" y="138055"/>
                    <a:pt x="143719" y="139046"/>
                    <a:pt x="140321" y="139565"/>
                  </a:cubicBezTo>
                  <a:cubicBezTo>
                    <a:pt x="138929" y="139778"/>
                    <a:pt x="137537" y="139872"/>
                    <a:pt x="136145" y="139896"/>
                  </a:cubicBezTo>
                  <a:cubicBezTo>
                    <a:pt x="136145" y="140202"/>
                    <a:pt x="136404" y="140202"/>
                    <a:pt x="136546" y="140297"/>
                  </a:cubicBezTo>
                  <a:cubicBezTo>
                    <a:pt x="140793" y="142987"/>
                    <a:pt x="142704" y="146903"/>
                    <a:pt x="142515" y="151858"/>
                  </a:cubicBezTo>
                  <a:cubicBezTo>
                    <a:pt x="142397" y="155138"/>
                    <a:pt x="141406" y="158206"/>
                    <a:pt x="139967" y="161226"/>
                  </a:cubicBezTo>
                  <a:cubicBezTo>
                    <a:pt x="139755" y="160542"/>
                    <a:pt x="139590" y="159904"/>
                    <a:pt x="139354" y="159291"/>
                  </a:cubicBezTo>
                  <a:cubicBezTo>
                    <a:pt x="138410" y="156766"/>
                    <a:pt x="137018" y="154596"/>
                    <a:pt x="134658" y="153156"/>
                  </a:cubicBezTo>
                  <a:cubicBezTo>
                    <a:pt x="133950" y="152731"/>
                    <a:pt x="133172" y="152425"/>
                    <a:pt x="132369" y="152212"/>
                  </a:cubicBezTo>
                  <a:cubicBezTo>
                    <a:pt x="132266" y="152185"/>
                    <a:pt x="132177" y="152172"/>
                    <a:pt x="132098" y="152172"/>
                  </a:cubicBezTo>
                  <a:cubicBezTo>
                    <a:pt x="131833" y="152172"/>
                    <a:pt x="131684" y="152323"/>
                    <a:pt x="131520" y="152614"/>
                  </a:cubicBezTo>
                  <a:cubicBezTo>
                    <a:pt x="130010" y="155209"/>
                    <a:pt x="129326" y="158017"/>
                    <a:pt x="129042" y="160943"/>
                  </a:cubicBezTo>
                  <a:cubicBezTo>
                    <a:pt x="128594" y="165379"/>
                    <a:pt x="129066" y="169720"/>
                    <a:pt x="129986" y="174062"/>
                  </a:cubicBezTo>
                  <a:cubicBezTo>
                    <a:pt x="130010" y="174156"/>
                    <a:pt x="130033" y="174227"/>
                    <a:pt x="130057" y="174439"/>
                  </a:cubicBezTo>
                  <a:cubicBezTo>
                    <a:pt x="124630" y="173495"/>
                    <a:pt x="120147" y="171136"/>
                    <a:pt x="116938" y="166582"/>
                  </a:cubicBezTo>
                  <a:lnTo>
                    <a:pt x="116938" y="166582"/>
                  </a:lnTo>
                  <a:cubicBezTo>
                    <a:pt x="117339" y="168116"/>
                    <a:pt x="117552" y="169673"/>
                    <a:pt x="117528" y="171254"/>
                  </a:cubicBezTo>
                  <a:cubicBezTo>
                    <a:pt x="117434" y="174958"/>
                    <a:pt x="116254" y="178332"/>
                    <a:pt x="114366" y="181471"/>
                  </a:cubicBezTo>
                  <a:cubicBezTo>
                    <a:pt x="112148" y="185128"/>
                    <a:pt x="109270" y="188195"/>
                    <a:pt x="105848" y="191050"/>
                  </a:cubicBezTo>
                  <a:cubicBezTo>
                    <a:pt x="106131" y="187204"/>
                    <a:pt x="105896" y="183618"/>
                    <a:pt x="102993" y="180810"/>
                  </a:cubicBezTo>
                  <a:lnTo>
                    <a:pt x="102993" y="180810"/>
                  </a:lnTo>
                  <a:cubicBezTo>
                    <a:pt x="104079" y="186426"/>
                    <a:pt x="101696" y="190956"/>
                    <a:pt x="98557" y="195203"/>
                  </a:cubicBezTo>
                  <a:cubicBezTo>
                    <a:pt x="96764" y="197657"/>
                    <a:pt x="94216" y="199922"/>
                    <a:pt x="92352" y="200960"/>
                  </a:cubicBezTo>
                  <a:cubicBezTo>
                    <a:pt x="92092" y="199238"/>
                    <a:pt x="91573" y="197633"/>
                    <a:pt x="90417" y="196288"/>
                  </a:cubicBezTo>
                  <a:cubicBezTo>
                    <a:pt x="90157" y="196430"/>
                    <a:pt x="90157" y="196713"/>
                    <a:pt x="90063" y="196902"/>
                  </a:cubicBezTo>
                  <a:cubicBezTo>
                    <a:pt x="87845" y="201833"/>
                    <a:pt x="84046" y="204972"/>
                    <a:pt x="79021" y="206765"/>
                  </a:cubicBezTo>
                  <a:cubicBezTo>
                    <a:pt x="78886" y="206824"/>
                    <a:pt x="78742" y="206853"/>
                    <a:pt x="78600" y="206853"/>
                  </a:cubicBezTo>
                  <a:cubicBezTo>
                    <a:pt x="78341" y="206853"/>
                    <a:pt x="78085" y="206758"/>
                    <a:pt x="77888" y="206576"/>
                  </a:cubicBezTo>
                  <a:cubicBezTo>
                    <a:pt x="72485" y="202305"/>
                    <a:pt x="69512" y="196737"/>
                    <a:pt x="69134" y="189847"/>
                  </a:cubicBezTo>
                  <a:cubicBezTo>
                    <a:pt x="69134" y="189658"/>
                    <a:pt x="69111" y="189469"/>
                    <a:pt x="69111" y="189281"/>
                  </a:cubicBezTo>
                  <a:cubicBezTo>
                    <a:pt x="68804" y="189328"/>
                    <a:pt x="68804" y="189540"/>
                    <a:pt x="68709" y="189705"/>
                  </a:cubicBezTo>
                  <a:cubicBezTo>
                    <a:pt x="67530" y="192041"/>
                    <a:pt x="67152" y="194731"/>
                    <a:pt x="67648" y="197303"/>
                  </a:cubicBezTo>
                  <a:cubicBezTo>
                    <a:pt x="67736" y="197694"/>
                    <a:pt x="67718" y="197884"/>
                    <a:pt x="67453" y="197884"/>
                  </a:cubicBezTo>
                  <a:cubicBezTo>
                    <a:pt x="67365" y="197884"/>
                    <a:pt x="67251" y="197863"/>
                    <a:pt x="67105" y="197822"/>
                  </a:cubicBezTo>
                  <a:cubicBezTo>
                    <a:pt x="61466" y="196383"/>
                    <a:pt x="57077" y="193339"/>
                    <a:pt x="54647" y="187889"/>
                  </a:cubicBezTo>
                  <a:cubicBezTo>
                    <a:pt x="53679" y="185718"/>
                    <a:pt x="53302" y="183429"/>
                    <a:pt x="54128" y="181093"/>
                  </a:cubicBezTo>
                  <a:cubicBezTo>
                    <a:pt x="54128" y="180975"/>
                    <a:pt x="54128" y="180881"/>
                    <a:pt x="54104" y="180786"/>
                  </a:cubicBezTo>
                  <a:cubicBezTo>
                    <a:pt x="51178" y="183689"/>
                    <a:pt x="51013" y="187251"/>
                    <a:pt x="51296" y="191003"/>
                  </a:cubicBezTo>
                  <a:cubicBezTo>
                    <a:pt x="50895" y="190909"/>
                    <a:pt x="50683" y="190555"/>
                    <a:pt x="50399" y="190319"/>
                  </a:cubicBezTo>
                  <a:cubicBezTo>
                    <a:pt x="46766" y="187110"/>
                    <a:pt x="43604" y="183571"/>
                    <a:pt x="41528" y="179158"/>
                  </a:cubicBezTo>
                  <a:cubicBezTo>
                    <a:pt x="39734" y="175289"/>
                    <a:pt x="39027" y="171277"/>
                    <a:pt x="40112" y="167054"/>
                  </a:cubicBezTo>
                  <a:cubicBezTo>
                    <a:pt x="40136" y="166936"/>
                    <a:pt x="40136" y="166818"/>
                    <a:pt x="40112" y="166700"/>
                  </a:cubicBezTo>
                  <a:lnTo>
                    <a:pt x="40112" y="166724"/>
                  </a:lnTo>
                  <a:cubicBezTo>
                    <a:pt x="39404" y="167479"/>
                    <a:pt x="38838" y="168352"/>
                    <a:pt x="38083" y="169083"/>
                  </a:cubicBezTo>
                  <a:cubicBezTo>
                    <a:pt x="35228" y="171938"/>
                    <a:pt x="31736" y="173519"/>
                    <a:pt x="27842" y="174345"/>
                  </a:cubicBezTo>
                  <a:cubicBezTo>
                    <a:pt x="27620" y="174392"/>
                    <a:pt x="27460" y="174422"/>
                    <a:pt x="27347" y="174422"/>
                  </a:cubicBezTo>
                  <a:cubicBezTo>
                    <a:pt x="27066" y="174422"/>
                    <a:pt x="27087" y="174234"/>
                    <a:pt x="27205" y="173661"/>
                  </a:cubicBezTo>
                  <a:cubicBezTo>
                    <a:pt x="28173" y="168965"/>
                    <a:pt x="28597" y="164246"/>
                    <a:pt x="27890" y="159456"/>
                  </a:cubicBezTo>
                  <a:cubicBezTo>
                    <a:pt x="27536" y="157097"/>
                    <a:pt x="26781" y="154784"/>
                    <a:pt x="25672" y="152661"/>
                  </a:cubicBezTo>
                  <a:cubicBezTo>
                    <a:pt x="25565" y="152358"/>
                    <a:pt x="25283" y="152176"/>
                    <a:pt x="24989" y="152176"/>
                  </a:cubicBezTo>
                  <a:cubicBezTo>
                    <a:pt x="24894" y="152176"/>
                    <a:pt x="24797" y="152195"/>
                    <a:pt x="24704" y="152236"/>
                  </a:cubicBezTo>
                  <a:cubicBezTo>
                    <a:pt x="21967" y="152967"/>
                    <a:pt x="20103" y="154761"/>
                    <a:pt x="18758" y="157167"/>
                  </a:cubicBezTo>
                  <a:cubicBezTo>
                    <a:pt x="18050" y="158465"/>
                    <a:pt x="17531" y="159857"/>
                    <a:pt x="17225" y="161297"/>
                  </a:cubicBezTo>
                  <a:cubicBezTo>
                    <a:pt x="16469" y="159810"/>
                    <a:pt x="15856" y="158253"/>
                    <a:pt x="15408" y="156648"/>
                  </a:cubicBezTo>
                  <a:cubicBezTo>
                    <a:pt x="14487" y="153510"/>
                    <a:pt x="14016" y="150325"/>
                    <a:pt x="14912" y="147069"/>
                  </a:cubicBezTo>
                  <a:cubicBezTo>
                    <a:pt x="15644" y="144261"/>
                    <a:pt x="17508" y="141878"/>
                    <a:pt x="20056" y="140486"/>
                  </a:cubicBezTo>
                  <a:cubicBezTo>
                    <a:pt x="18404" y="140320"/>
                    <a:pt x="16800" y="140155"/>
                    <a:pt x="15266" y="139730"/>
                  </a:cubicBezTo>
                  <a:cubicBezTo>
                    <a:pt x="8754" y="137890"/>
                    <a:pt x="4672" y="133714"/>
                    <a:pt x="3044" y="127154"/>
                  </a:cubicBezTo>
                  <a:cubicBezTo>
                    <a:pt x="2890" y="126538"/>
                    <a:pt x="3064" y="126517"/>
                    <a:pt x="3530" y="126517"/>
                  </a:cubicBezTo>
                  <a:cubicBezTo>
                    <a:pt x="3563" y="126517"/>
                    <a:pt x="3597" y="126517"/>
                    <a:pt x="3634" y="126517"/>
                  </a:cubicBezTo>
                  <a:cubicBezTo>
                    <a:pt x="3923" y="126526"/>
                    <a:pt x="4211" y="126531"/>
                    <a:pt x="4498" y="126531"/>
                  </a:cubicBezTo>
                  <a:cubicBezTo>
                    <a:pt x="7097" y="126531"/>
                    <a:pt x="9628" y="126126"/>
                    <a:pt x="11986" y="124936"/>
                  </a:cubicBezTo>
                  <a:cubicBezTo>
                    <a:pt x="14181" y="123898"/>
                    <a:pt x="15785" y="121916"/>
                    <a:pt x="16352" y="119556"/>
                  </a:cubicBezTo>
                  <a:cubicBezTo>
                    <a:pt x="17626" y="114672"/>
                    <a:pt x="19065" y="109835"/>
                    <a:pt x="20646" y="105045"/>
                  </a:cubicBezTo>
                  <a:cubicBezTo>
                    <a:pt x="20858" y="104408"/>
                    <a:pt x="21094" y="103771"/>
                    <a:pt x="21330" y="103158"/>
                  </a:cubicBezTo>
                  <a:cubicBezTo>
                    <a:pt x="21472" y="102780"/>
                    <a:pt x="21448" y="102615"/>
                    <a:pt x="20976" y="102544"/>
                  </a:cubicBezTo>
                  <a:cubicBezTo>
                    <a:pt x="15313" y="101742"/>
                    <a:pt x="12293" y="97471"/>
                    <a:pt x="11420" y="92658"/>
                  </a:cubicBezTo>
                  <a:cubicBezTo>
                    <a:pt x="11349" y="92280"/>
                    <a:pt x="11514" y="92209"/>
                    <a:pt x="11821" y="92186"/>
                  </a:cubicBezTo>
                  <a:cubicBezTo>
                    <a:pt x="13308" y="92044"/>
                    <a:pt x="14794" y="91761"/>
                    <a:pt x="16234" y="91336"/>
                  </a:cubicBezTo>
                  <a:cubicBezTo>
                    <a:pt x="21094" y="89850"/>
                    <a:pt x="24681" y="86971"/>
                    <a:pt x="26356" y="82016"/>
                  </a:cubicBezTo>
                  <a:cubicBezTo>
                    <a:pt x="26733" y="80884"/>
                    <a:pt x="26969" y="79704"/>
                    <a:pt x="27040" y="78501"/>
                  </a:cubicBezTo>
                  <a:cubicBezTo>
                    <a:pt x="27040" y="78029"/>
                    <a:pt x="26969" y="77840"/>
                    <a:pt x="26450" y="77722"/>
                  </a:cubicBezTo>
                  <a:cubicBezTo>
                    <a:pt x="24492" y="77297"/>
                    <a:pt x="22722" y="76495"/>
                    <a:pt x="21542" y="74749"/>
                  </a:cubicBezTo>
                  <a:cubicBezTo>
                    <a:pt x="21448" y="74607"/>
                    <a:pt x="21354" y="74442"/>
                    <a:pt x="21283" y="74301"/>
                  </a:cubicBezTo>
                  <a:cubicBezTo>
                    <a:pt x="20717" y="73262"/>
                    <a:pt x="20787" y="73168"/>
                    <a:pt x="21896" y="72909"/>
                  </a:cubicBezTo>
                  <a:cubicBezTo>
                    <a:pt x="23760" y="72460"/>
                    <a:pt x="25200" y="71328"/>
                    <a:pt x="26403" y="69888"/>
                  </a:cubicBezTo>
                  <a:cubicBezTo>
                    <a:pt x="28881" y="66986"/>
                    <a:pt x="30320" y="63541"/>
                    <a:pt x="31570" y="59978"/>
                  </a:cubicBezTo>
                  <a:cubicBezTo>
                    <a:pt x="31688" y="59719"/>
                    <a:pt x="31570" y="59436"/>
                    <a:pt x="31311" y="59318"/>
                  </a:cubicBezTo>
                  <a:cubicBezTo>
                    <a:pt x="30790" y="59005"/>
                    <a:pt x="30203" y="58850"/>
                    <a:pt x="29612" y="58850"/>
                  </a:cubicBezTo>
                  <a:cubicBezTo>
                    <a:pt x="29133" y="58850"/>
                    <a:pt x="28650" y="58952"/>
                    <a:pt x="28196" y="59152"/>
                  </a:cubicBezTo>
                  <a:cubicBezTo>
                    <a:pt x="27040" y="59648"/>
                    <a:pt x="26120" y="60497"/>
                    <a:pt x="25105" y="61323"/>
                  </a:cubicBezTo>
                  <a:cubicBezTo>
                    <a:pt x="24893" y="60946"/>
                    <a:pt x="24940" y="60568"/>
                    <a:pt x="24940" y="60238"/>
                  </a:cubicBezTo>
                  <a:cubicBezTo>
                    <a:pt x="24846" y="57595"/>
                    <a:pt x="25271" y="55094"/>
                    <a:pt x="26851" y="52900"/>
                  </a:cubicBezTo>
                  <a:cubicBezTo>
                    <a:pt x="27064" y="52569"/>
                    <a:pt x="26875" y="52381"/>
                    <a:pt x="26757" y="52168"/>
                  </a:cubicBezTo>
                  <a:cubicBezTo>
                    <a:pt x="24657" y="48015"/>
                    <a:pt x="23053" y="43603"/>
                    <a:pt x="22038" y="39049"/>
                  </a:cubicBezTo>
                  <a:cubicBezTo>
                    <a:pt x="20127" y="30225"/>
                    <a:pt x="20245" y="21471"/>
                    <a:pt x="22982" y="12811"/>
                  </a:cubicBezTo>
                  <a:cubicBezTo>
                    <a:pt x="24067" y="9437"/>
                    <a:pt x="25672" y="6252"/>
                    <a:pt x="27701" y="3373"/>
                  </a:cubicBezTo>
                  <a:cubicBezTo>
                    <a:pt x="27860" y="3156"/>
                    <a:pt x="27992" y="3072"/>
                    <a:pt x="28163" y="3072"/>
                  </a:cubicBezTo>
                  <a:cubicBezTo>
                    <a:pt x="28271" y="3072"/>
                    <a:pt x="28395" y="3106"/>
                    <a:pt x="28550" y="3161"/>
                  </a:cubicBezTo>
                  <a:cubicBezTo>
                    <a:pt x="34331" y="5379"/>
                    <a:pt x="39263" y="8847"/>
                    <a:pt x="43746" y="13047"/>
                  </a:cubicBezTo>
                  <a:cubicBezTo>
                    <a:pt x="46176" y="15289"/>
                    <a:pt x="48465" y="17672"/>
                    <a:pt x="50635" y="20173"/>
                  </a:cubicBezTo>
                  <a:lnTo>
                    <a:pt x="50635" y="16775"/>
                  </a:lnTo>
                  <a:cubicBezTo>
                    <a:pt x="51296" y="17695"/>
                    <a:pt x="51815" y="18474"/>
                    <a:pt x="52358" y="19229"/>
                  </a:cubicBezTo>
                  <a:cubicBezTo>
                    <a:pt x="53372" y="20621"/>
                    <a:pt x="54647" y="21801"/>
                    <a:pt x="56133" y="22674"/>
                  </a:cubicBezTo>
                  <a:cubicBezTo>
                    <a:pt x="57277" y="23378"/>
                    <a:pt x="58575" y="23735"/>
                    <a:pt x="59887" y="23735"/>
                  </a:cubicBezTo>
                  <a:cubicBezTo>
                    <a:pt x="60687" y="23735"/>
                    <a:pt x="61491" y="23603"/>
                    <a:pt x="62268" y="23335"/>
                  </a:cubicBezTo>
                  <a:cubicBezTo>
                    <a:pt x="64697" y="22559"/>
                    <a:pt x="67133" y="22140"/>
                    <a:pt x="69580" y="22140"/>
                  </a:cubicBezTo>
                  <a:cubicBezTo>
                    <a:pt x="71672" y="22140"/>
                    <a:pt x="73772" y="22446"/>
                    <a:pt x="75882" y="23099"/>
                  </a:cubicBezTo>
                  <a:cubicBezTo>
                    <a:pt x="75970" y="23134"/>
                    <a:pt x="76065" y="23153"/>
                    <a:pt x="76159" y="23153"/>
                  </a:cubicBezTo>
                  <a:cubicBezTo>
                    <a:pt x="76319" y="23153"/>
                    <a:pt x="76481" y="23099"/>
                    <a:pt x="76614" y="22981"/>
                  </a:cubicBezTo>
                  <a:cubicBezTo>
                    <a:pt x="79681" y="20645"/>
                    <a:pt x="83268" y="19630"/>
                    <a:pt x="87019" y="19088"/>
                  </a:cubicBezTo>
                  <a:cubicBezTo>
                    <a:pt x="87916" y="18970"/>
                    <a:pt x="88813" y="18804"/>
                    <a:pt x="89686" y="18592"/>
                  </a:cubicBezTo>
                  <a:cubicBezTo>
                    <a:pt x="91951" y="17979"/>
                    <a:pt x="93248" y="16469"/>
                    <a:pt x="93933" y="14298"/>
                  </a:cubicBezTo>
                  <a:cubicBezTo>
                    <a:pt x="94357" y="12835"/>
                    <a:pt x="94664" y="11325"/>
                    <a:pt x="94853" y="9815"/>
                  </a:cubicBezTo>
                  <a:cubicBezTo>
                    <a:pt x="98723" y="13401"/>
                    <a:pt x="100044" y="17695"/>
                    <a:pt x="99006" y="22910"/>
                  </a:cubicBezTo>
                  <a:cubicBezTo>
                    <a:pt x="101743" y="21306"/>
                    <a:pt x="104126" y="19371"/>
                    <a:pt x="106769" y="17601"/>
                  </a:cubicBezTo>
                  <a:lnTo>
                    <a:pt x="106769" y="17601"/>
                  </a:lnTo>
                  <a:cubicBezTo>
                    <a:pt x="106651" y="18474"/>
                    <a:pt x="106556" y="19253"/>
                    <a:pt x="106415" y="20220"/>
                  </a:cubicBezTo>
                  <a:cubicBezTo>
                    <a:pt x="107335" y="19206"/>
                    <a:pt x="108137" y="18333"/>
                    <a:pt x="108939" y="17460"/>
                  </a:cubicBezTo>
                  <a:cubicBezTo>
                    <a:pt x="113470" y="12693"/>
                    <a:pt x="118307" y="8305"/>
                    <a:pt x="124205" y="5190"/>
                  </a:cubicBezTo>
                  <a:cubicBezTo>
                    <a:pt x="125668" y="4411"/>
                    <a:pt x="127226" y="3821"/>
                    <a:pt x="128736" y="3137"/>
                  </a:cubicBezTo>
                  <a:cubicBezTo>
                    <a:pt x="128852" y="3082"/>
                    <a:pt x="128944" y="3059"/>
                    <a:pt x="129020" y="3059"/>
                  </a:cubicBezTo>
                  <a:close/>
                  <a:moveTo>
                    <a:pt x="27250" y="1"/>
                  </a:moveTo>
                  <a:cubicBezTo>
                    <a:pt x="27054" y="1"/>
                    <a:pt x="26890" y="99"/>
                    <a:pt x="26710" y="377"/>
                  </a:cubicBezTo>
                  <a:cubicBezTo>
                    <a:pt x="25719" y="2005"/>
                    <a:pt x="24633" y="3562"/>
                    <a:pt x="23690" y="5190"/>
                  </a:cubicBezTo>
                  <a:cubicBezTo>
                    <a:pt x="20009" y="11514"/>
                    <a:pt x="18569" y="18451"/>
                    <a:pt x="18310" y="25694"/>
                  </a:cubicBezTo>
                  <a:cubicBezTo>
                    <a:pt x="18003" y="34495"/>
                    <a:pt x="19796" y="43249"/>
                    <a:pt x="23572" y="51201"/>
                  </a:cubicBezTo>
                  <a:cubicBezTo>
                    <a:pt x="23973" y="52074"/>
                    <a:pt x="24185" y="52805"/>
                    <a:pt x="23595" y="53655"/>
                  </a:cubicBezTo>
                  <a:cubicBezTo>
                    <a:pt x="23406" y="53985"/>
                    <a:pt x="23265" y="54363"/>
                    <a:pt x="23171" y="54740"/>
                  </a:cubicBezTo>
                  <a:cubicBezTo>
                    <a:pt x="21826" y="58586"/>
                    <a:pt x="22581" y="62409"/>
                    <a:pt x="23383" y="66302"/>
                  </a:cubicBezTo>
                  <a:lnTo>
                    <a:pt x="27772" y="62267"/>
                  </a:lnTo>
                  <a:lnTo>
                    <a:pt x="27937" y="62409"/>
                  </a:lnTo>
                  <a:cubicBezTo>
                    <a:pt x="26757" y="65028"/>
                    <a:pt x="25506" y="67576"/>
                    <a:pt x="23265" y="69487"/>
                  </a:cubicBezTo>
                  <a:cubicBezTo>
                    <a:pt x="22368" y="70269"/>
                    <a:pt x="21224" y="70715"/>
                    <a:pt x="20030" y="70715"/>
                  </a:cubicBezTo>
                  <a:cubicBezTo>
                    <a:pt x="20000" y="70715"/>
                    <a:pt x="19969" y="70715"/>
                    <a:pt x="19938" y="70714"/>
                  </a:cubicBezTo>
                  <a:cubicBezTo>
                    <a:pt x="19442" y="70714"/>
                    <a:pt x="18923" y="70809"/>
                    <a:pt x="18404" y="70856"/>
                  </a:cubicBezTo>
                  <a:cubicBezTo>
                    <a:pt x="18239" y="70856"/>
                    <a:pt x="18050" y="70856"/>
                    <a:pt x="18074" y="71115"/>
                  </a:cubicBezTo>
                  <a:cubicBezTo>
                    <a:pt x="18263" y="72791"/>
                    <a:pt x="18286" y="74489"/>
                    <a:pt x="19277" y="76000"/>
                  </a:cubicBezTo>
                  <a:cubicBezTo>
                    <a:pt x="20339" y="77628"/>
                    <a:pt x="21920" y="78855"/>
                    <a:pt x="23760" y="79539"/>
                  </a:cubicBezTo>
                  <a:cubicBezTo>
                    <a:pt x="24280" y="79751"/>
                    <a:pt x="24350" y="79964"/>
                    <a:pt x="24209" y="80459"/>
                  </a:cubicBezTo>
                  <a:cubicBezTo>
                    <a:pt x="23902" y="81592"/>
                    <a:pt x="23454" y="82677"/>
                    <a:pt x="22840" y="83692"/>
                  </a:cubicBezTo>
                  <a:cubicBezTo>
                    <a:pt x="21047" y="86617"/>
                    <a:pt x="18286" y="88222"/>
                    <a:pt x="15077" y="89142"/>
                  </a:cubicBezTo>
                  <a:cubicBezTo>
                    <a:pt x="13119" y="89685"/>
                    <a:pt x="11113" y="89803"/>
                    <a:pt x="9108" y="89992"/>
                  </a:cubicBezTo>
                  <a:cubicBezTo>
                    <a:pt x="8730" y="90039"/>
                    <a:pt x="8612" y="90133"/>
                    <a:pt x="8659" y="90534"/>
                  </a:cubicBezTo>
                  <a:cubicBezTo>
                    <a:pt x="8754" y="91218"/>
                    <a:pt x="8754" y="91903"/>
                    <a:pt x="8848" y="92587"/>
                  </a:cubicBezTo>
                  <a:cubicBezTo>
                    <a:pt x="9698" y="97802"/>
                    <a:pt x="12057" y="101931"/>
                    <a:pt x="17154" y="104054"/>
                  </a:cubicBezTo>
                  <a:cubicBezTo>
                    <a:pt x="17720" y="104290"/>
                    <a:pt x="17744" y="104503"/>
                    <a:pt x="17508" y="104998"/>
                  </a:cubicBezTo>
                  <a:cubicBezTo>
                    <a:pt x="15313" y="109576"/>
                    <a:pt x="13237" y="114177"/>
                    <a:pt x="11255" y="118801"/>
                  </a:cubicBezTo>
                  <a:cubicBezTo>
                    <a:pt x="10618" y="120312"/>
                    <a:pt x="9816" y="121727"/>
                    <a:pt x="8636" y="122883"/>
                  </a:cubicBezTo>
                  <a:cubicBezTo>
                    <a:pt x="7661" y="123836"/>
                    <a:pt x="6511" y="124396"/>
                    <a:pt x="5124" y="124396"/>
                  </a:cubicBezTo>
                  <a:cubicBezTo>
                    <a:pt x="5068" y="124396"/>
                    <a:pt x="5012" y="124395"/>
                    <a:pt x="4955" y="124394"/>
                  </a:cubicBezTo>
                  <a:cubicBezTo>
                    <a:pt x="4106" y="124370"/>
                    <a:pt x="3398" y="123969"/>
                    <a:pt x="2666" y="123686"/>
                  </a:cubicBezTo>
                  <a:cubicBezTo>
                    <a:pt x="1793" y="123308"/>
                    <a:pt x="944" y="122931"/>
                    <a:pt x="0" y="122529"/>
                  </a:cubicBezTo>
                  <a:lnTo>
                    <a:pt x="0" y="122529"/>
                  </a:lnTo>
                  <a:cubicBezTo>
                    <a:pt x="94" y="123591"/>
                    <a:pt x="212" y="124535"/>
                    <a:pt x="283" y="125455"/>
                  </a:cubicBezTo>
                  <a:cubicBezTo>
                    <a:pt x="590" y="130505"/>
                    <a:pt x="2926" y="134469"/>
                    <a:pt x="6819" y="137560"/>
                  </a:cubicBezTo>
                  <a:cubicBezTo>
                    <a:pt x="9391" y="139636"/>
                    <a:pt x="12388" y="140863"/>
                    <a:pt x="15573" y="141594"/>
                  </a:cubicBezTo>
                  <a:cubicBezTo>
                    <a:pt x="16116" y="141712"/>
                    <a:pt x="16186" y="141807"/>
                    <a:pt x="15809" y="142255"/>
                  </a:cubicBezTo>
                  <a:cubicBezTo>
                    <a:pt x="14723" y="143506"/>
                    <a:pt x="13850" y="144969"/>
                    <a:pt x="13284" y="146550"/>
                  </a:cubicBezTo>
                  <a:cubicBezTo>
                    <a:pt x="11845" y="150348"/>
                    <a:pt x="12081" y="154147"/>
                    <a:pt x="13213" y="157970"/>
                  </a:cubicBezTo>
                  <a:cubicBezTo>
                    <a:pt x="14134" y="161108"/>
                    <a:pt x="15738" y="163986"/>
                    <a:pt x="17059" y="166936"/>
                  </a:cubicBezTo>
                  <a:cubicBezTo>
                    <a:pt x="17413" y="167691"/>
                    <a:pt x="17767" y="168422"/>
                    <a:pt x="18216" y="169343"/>
                  </a:cubicBezTo>
                  <a:cubicBezTo>
                    <a:pt x="18569" y="167479"/>
                    <a:pt x="18900" y="165827"/>
                    <a:pt x="19183" y="164175"/>
                  </a:cubicBezTo>
                  <a:cubicBezTo>
                    <a:pt x="19537" y="162217"/>
                    <a:pt x="19844" y="160258"/>
                    <a:pt x="20811" y="158489"/>
                  </a:cubicBezTo>
                  <a:cubicBezTo>
                    <a:pt x="21448" y="157262"/>
                    <a:pt x="22392" y="156200"/>
                    <a:pt x="23524" y="155421"/>
                  </a:cubicBezTo>
                  <a:cubicBezTo>
                    <a:pt x="23705" y="155294"/>
                    <a:pt x="23851" y="155215"/>
                    <a:pt x="23975" y="155215"/>
                  </a:cubicBezTo>
                  <a:cubicBezTo>
                    <a:pt x="24128" y="155215"/>
                    <a:pt x="24246" y="155335"/>
                    <a:pt x="24350" y="155634"/>
                  </a:cubicBezTo>
                  <a:cubicBezTo>
                    <a:pt x="24822" y="156884"/>
                    <a:pt x="25153" y="158158"/>
                    <a:pt x="25388" y="159480"/>
                  </a:cubicBezTo>
                  <a:cubicBezTo>
                    <a:pt x="26120" y="163986"/>
                    <a:pt x="25742" y="168446"/>
                    <a:pt x="24846" y="172882"/>
                  </a:cubicBezTo>
                  <a:cubicBezTo>
                    <a:pt x="24539" y="174321"/>
                    <a:pt x="24232" y="175761"/>
                    <a:pt x="23902" y="177294"/>
                  </a:cubicBezTo>
                  <a:cubicBezTo>
                    <a:pt x="25365" y="177129"/>
                    <a:pt x="26710" y="177011"/>
                    <a:pt x="28031" y="176799"/>
                  </a:cubicBezTo>
                  <a:cubicBezTo>
                    <a:pt x="31122" y="176280"/>
                    <a:pt x="34072" y="175147"/>
                    <a:pt x="36691" y="173425"/>
                  </a:cubicBezTo>
                  <a:cubicBezTo>
                    <a:pt x="36875" y="173305"/>
                    <a:pt x="37014" y="173216"/>
                    <a:pt x="37118" y="173216"/>
                  </a:cubicBezTo>
                  <a:cubicBezTo>
                    <a:pt x="37240" y="173216"/>
                    <a:pt x="37313" y="173340"/>
                    <a:pt x="37351" y="173684"/>
                  </a:cubicBezTo>
                  <a:cubicBezTo>
                    <a:pt x="37493" y="174911"/>
                    <a:pt x="37752" y="176114"/>
                    <a:pt x="38130" y="177271"/>
                  </a:cubicBezTo>
                  <a:cubicBezTo>
                    <a:pt x="39664" y="182013"/>
                    <a:pt x="42471" y="185930"/>
                    <a:pt x="45893" y="189469"/>
                  </a:cubicBezTo>
                  <a:cubicBezTo>
                    <a:pt x="48441" y="192112"/>
                    <a:pt x="51343" y="194354"/>
                    <a:pt x="54128" y="196737"/>
                  </a:cubicBezTo>
                  <a:cubicBezTo>
                    <a:pt x="54163" y="196784"/>
                    <a:pt x="54216" y="196808"/>
                    <a:pt x="54269" y="196808"/>
                  </a:cubicBezTo>
                  <a:cubicBezTo>
                    <a:pt x="54322" y="196808"/>
                    <a:pt x="54375" y="196784"/>
                    <a:pt x="54411" y="196737"/>
                  </a:cubicBezTo>
                  <a:cubicBezTo>
                    <a:pt x="54245" y="195179"/>
                    <a:pt x="54080" y="193575"/>
                    <a:pt x="53915" y="191970"/>
                  </a:cubicBezTo>
                  <a:lnTo>
                    <a:pt x="53915" y="191970"/>
                  </a:lnTo>
                  <a:cubicBezTo>
                    <a:pt x="54057" y="191994"/>
                    <a:pt x="54104" y="191994"/>
                    <a:pt x="54104" y="191994"/>
                  </a:cubicBezTo>
                  <a:cubicBezTo>
                    <a:pt x="54222" y="192159"/>
                    <a:pt x="54340" y="192301"/>
                    <a:pt x="54458" y="192466"/>
                  </a:cubicBezTo>
                  <a:cubicBezTo>
                    <a:pt x="57101" y="195958"/>
                    <a:pt x="60758" y="198554"/>
                    <a:pt x="64958" y="199828"/>
                  </a:cubicBezTo>
                  <a:cubicBezTo>
                    <a:pt x="66350" y="200229"/>
                    <a:pt x="67766" y="200559"/>
                    <a:pt x="69181" y="200795"/>
                  </a:cubicBezTo>
                  <a:cubicBezTo>
                    <a:pt x="69559" y="200890"/>
                    <a:pt x="69936" y="200890"/>
                    <a:pt x="70196" y="201314"/>
                  </a:cubicBezTo>
                  <a:cubicBezTo>
                    <a:pt x="72201" y="204641"/>
                    <a:pt x="75269" y="206930"/>
                    <a:pt x="78313" y="209219"/>
                  </a:cubicBezTo>
                  <a:cubicBezTo>
                    <a:pt x="78378" y="209311"/>
                    <a:pt x="78481" y="209359"/>
                    <a:pt x="78583" y="209359"/>
                  </a:cubicBezTo>
                  <a:cubicBezTo>
                    <a:pt x="78664" y="209359"/>
                    <a:pt x="78746" y="209329"/>
                    <a:pt x="78808" y="209266"/>
                  </a:cubicBezTo>
                  <a:cubicBezTo>
                    <a:pt x="80767" y="208039"/>
                    <a:pt x="82867" y="207071"/>
                    <a:pt x="84872" y="205939"/>
                  </a:cubicBezTo>
                  <a:cubicBezTo>
                    <a:pt x="86146" y="205255"/>
                    <a:pt x="87302" y="204358"/>
                    <a:pt x="88293" y="203296"/>
                  </a:cubicBezTo>
                  <a:cubicBezTo>
                    <a:pt x="88743" y="202785"/>
                    <a:pt x="88968" y="202532"/>
                    <a:pt x="89212" y="202532"/>
                  </a:cubicBezTo>
                  <a:cubicBezTo>
                    <a:pt x="89442" y="202532"/>
                    <a:pt x="89689" y="202756"/>
                    <a:pt x="90157" y="203202"/>
                  </a:cubicBezTo>
                  <a:cubicBezTo>
                    <a:pt x="90398" y="203506"/>
                    <a:pt x="90757" y="203658"/>
                    <a:pt x="91126" y="203658"/>
                  </a:cubicBezTo>
                  <a:cubicBezTo>
                    <a:pt x="91301" y="203658"/>
                    <a:pt x="91477" y="203624"/>
                    <a:pt x="91644" y="203556"/>
                  </a:cubicBezTo>
                  <a:cubicBezTo>
                    <a:pt x="94004" y="202777"/>
                    <a:pt x="95868" y="201267"/>
                    <a:pt x="97519" y="199497"/>
                  </a:cubicBezTo>
                  <a:cubicBezTo>
                    <a:pt x="99525" y="197327"/>
                    <a:pt x="101153" y="194849"/>
                    <a:pt x="102805" y="192419"/>
                  </a:cubicBezTo>
                  <a:cubicBezTo>
                    <a:pt x="102899" y="192254"/>
                    <a:pt x="102970" y="191994"/>
                    <a:pt x="103300" y="191947"/>
                  </a:cubicBezTo>
                  <a:lnTo>
                    <a:pt x="103300" y="191947"/>
                  </a:lnTo>
                  <a:cubicBezTo>
                    <a:pt x="103111" y="193575"/>
                    <a:pt x="102946" y="195156"/>
                    <a:pt x="102757" y="196878"/>
                  </a:cubicBezTo>
                  <a:cubicBezTo>
                    <a:pt x="103064" y="196642"/>
                    <a:pt x="103276" y="196501"/>
                    <a:pt x="103442" y="196359"/>
                  </a:cubicBezTo>
                  <a:cubicBezTo>
                    <a:pt x="104999" y="195038"/>
                    <a:pt x="106580" y="193740"/>
                    <a:pt x="108113" y="192395"/>
                  </a:cubicBezTo>
                  <a:cubicBezTo>
                    <a:pt x="111629" y="189399"/>
                    <a:pt x="114697" y="186001"/>
                    <a:pt x="116985" y="181942"/>
                  </a:cubicBezTo>
                  <a:cubicBezTo>
                    <a:pt x="118566" y="179182"/>
                    <a:pt x="119581" y="176138"/>
                    <a:pt x="119958" y="173000"/>
                  </a:cubicBezTo>
                  <a:cubicBezTo>
                    <a:pt x="121185" y="173802"/>
                    <a:pt x="122459" y="174510"/>
                    <a:pt x="123804" y="175123"/>
                  </a:cubicBezTo>
                  <a:cubicBezTo>
                    <a:pt x="126471" y="176327"/>
                    <a:pt x="129302" y="176893"/>
                    <a:pt x="132204" y="177129"/>
                  </a:cubicBezTo>
                  <a:cubicBezTo>
                    <a:pt x="132509" y="177154"/>
                    <a:pt x="132732" y="177177"/>
                    <a:pt x="132890" y="177177"/>
                  </a:cubicBezTo>
                  <a:cubicBezTo>
                    <a:pt x="133332" y="177177"/>
                    <a:pt x="133268" y="176996"/>
                    <a:pt x="133077" y="176162"/>
                  </a:cubicBezTo>
                  <a:cubicBezTo>
                    <a:pt x="132275" y="172528"/>
                    <a:pt x="131544" y="168871"/>
                    <a:pt x="131473" y="165119"/>
                  </a:cubicBezTo>
                  <a:cubicBezTo>
                    <a:pt x="131426" y="161934"/>
                    <a:pt x="131709" y="158795"/>
                    <a:pt x="132794" y="155752"/>
                  </a:cubicBezTo>
                  <a:cubicBezTo>
                    <a:pt x="132933" y="155377"/>
                    <a:pt x="133072" y="155206"/>
                    <a:pt x="133273" y="155206"/>
                  </a:cubicBezTo>
                  <a:cubicBezTo>
                    <a:pt x="133414" y="155206"/>
                    <a:pt x="133585" y="155290"/>
                    <a:pt x="133809" y="155445"/>
                  </a:cubicBezTo>
                  <a:cubicBezTo>
                    <a:pt x="135744" y="156861"/>
                    <a:pt x="136876" y="158843"/>
                    <a:pt x="137395" y="161108"/>
                  </a:cubicBezTo>
                  <a:cubicBezTo>
                    <a:pt x="138009" y="163774"/>
                    <a:pt x="138433" y="166464"/>
                    <a:pt x="138952" y="169177"/>
                  </a:cubicBezTo>
                  <a:cubicBezTo>
                    <a:pt x="139212" y="169012"/>
                    <a:pt x="139236" y="168753"/>
                    <a:pt x="139354" y="168540"/>
                  </a:cubicBezTo>
                  <a:cubicBezTo>
                    <a:pt x="140156" y="166818"/>
                    <a:pt x="140982" y="165095"/>
                    <a:pt x="141784" y="163349"/>
                  </a:cubicBezTo>
                  <a:cubicBezTo>
                    <a:pt x="143152" y="160424"/>
                    <a:pt x="144332" y="157451"/>
                    <a:pt x="144710" y="154218"/>
                  </a:cubicBezTo>
                  <a:cubicBezTo>
                    <a:pt x="145276" y="149735"/>
                    <a:pt x="144214" y="145747"/>
                    <a:pt x="141383" y="142232"/>
                  </a:cubicBezTo>
                  <a:cubicBezTo>
                    <a:pt x="141241" y="142066"/>
                    <a:pt x="141029" y="141948"/>
                    <a:pt x="141029" y="141689"/>
                  </a:cubicBezTo>
                  <a:cubicBezTo>
                    <a:pt x="152119" y="138645"/>
                    <a:pt x="156673" y="133218"/>
                    <a:pt x="157097" y="122482"/>
                  </a:cubicBezTo>
                  <a:lnTo>
                    <a:pt x="157097" y="122482"/>
                  </a:lnTo>
                  <a:cubicBezTo>
                    <a:pt x="155941" y="123001"/>
                    <a:pt x="154856" y="123450"/>
                    <a:pt x="153841" y="123922"/>
                  </a:cubicBezTo>
                  <a:cubicBezTo>
                    <a:pt x="153157" y="124232"/>
                    <a:pt x="152500" y="124383"/>
                    <a:pt x="151867" y="124383"/>
                  </a:cubicBezTo>
                  <a:cubicBezTo>
                    <a:pt x="150819" y="124383"/>
                    <a:pt x="149837" y="123970"/>
                    <a:pt x="148910" y="123190"/>
                  </a:cubicBezTo>
                  <a:cubicBezTo>
                    <a:pt x="147588" y="122081"/>
                    <a:pt x="146739" y="120665"/>
                    <a:pt x="146078" y="119108"/>
                  </a:cubicBezTo>
                  <a:cubicBezTo>
                    <a:pt x="144002" y="114318"/>
                    <a:pt x="141902" y="109552"/>
                    <a:pt x="139613" y="104857"/>
                  </a:cubicBezTo>
                  <a:cubicBezTo>
                    <a:pt x="139354" y="104314"/>
                    <a:pt x="139613" y="104243"/>
                    <a:pt x="139991" y="104102"/>
                  </a:cubicBezTo>
                  <a:cubicBezTo>
                    <a:pt x="143011" y="102851"/>
                    <a:pt x="145205" y="100680"/>
                    <a:pt x="146692" y="97778"/>
                  </a:cubicBezTo>
                  <a:cubicBezTo>
                    <a:pt x="147754" y="95631"/>
                    <a:pt x="148367" y="93295"/>
                    <a:pt x="148461" y="90912"/>
                  </a:cubicBezTo>
                  <a:cubicBezTo>
                    <a:pt x="148532" y="89968"/>
                    <a:pt x="148579" y="89944"/>
                    <a:pt x="147588" y="89897"/>
                  </a:cubicBezTo>
                  <a:cubicBezTo>
                    <a:pt x="145819" y="89803"/>
                    <a:pt x="144025" y="89543"/>
                    <a:pt x="142279" y="89142"/>
                  </a:cubicBezTo>
                  <a:cubicBezTo>
                    <a:pt x="137655" y="87892"/>
                    <a:pt x="134304" y="85249"/>
                    <a:pt x="133006" y="80435"/>
                  </a:cubicBezTo>
                  <a:cubicBezTo>
                    <a:pt x="132841" y="79822"/>
                    <a:pt x="133006" y="79657"/>
                    <a:pt x="133526" y="79421"/>
                  </a:cubicBezTo>
                  <a:cubicBezTo>
                    <a:pt x="136758" y="78029"/>
                    <a:pt x="138811" y="75787"/>
                    <a:pt x="138976" y="72083"/>
                  </a:cubicBezTo>
                  <a:cubicBezTo>
                    <a:pt x="139023" y="70738"/>
                    <a:pt x="139094" y="70714"/>
                    <a:pt x="137702" y="70714"/>
                  </a:cubicBezTo>
                  <a:cubicBezTo>
                    <a:pt x="137649" y="70716"/>
                    <a:pt x="137596" y="70716"/>
                    <a:pt x="137543" y="70716"/>
                  </a:cubicBezTo>
                  <a:cubicBezTo>
                    <a:pt x="135854" y="70716"/>
                    <a:pt x="134245" y="69991"/>
                    <a:pt x="133124" y="68756"/>
                  </a:cubicBezTo>
                  <a:cubicBezTo>
                    <a:pt x="131567" y="67080"/>
                    <a:pt x="130505" y="65122"/>
                    <a:pt x="129538" y="63116"/>
                  </a:cubicBezTo>
                  <a:cubicBezTo>
                    <a:pt x="129255" y="62527"/>
                    <a:pt x="129420" y="62314"/>
                    <a:pt x="129986" y="62149"/>
                  </a:cubicBezTo>
                  <a:cubicBezTo>
                    <a:pt x="130830" y="61868"/>
                    <a:pt x="131670" y="61746"/>
                    <a:pt x="132504" y="61746"/>
                  </a:cubicBezTo>
                  <a:cubicBezTo>
                    <a:pt x="133699" y="61746"/>
                    <a:pt x="134883" y="61996"/>
                    <a:pt x="136050" y="62385"/>
                  </a:cubicBezTo>
                  <a:cubicBezTo>
                    <a:pt x="137088" y="62739"/>
                    <a:pt x="138103" y="63164"/>
                    <a:pt x="139141" y="63565"/>
                  </a:cubicBezTo>
                  <a:cubicBezTo>
                    <a:pt x="139264" y="63602"/>
                    <a:pt x="139399" y="63683"/>
                    <a:pt x="139508" y="63683"/>
                  </a:cubicBezTo>
                  <a:cubicBezTo>
                    <a:pt x="139608" y="63683"/>
                    <a:pt x="139685" y="63614"/>
                    <a:pt x="139708" y="63376"/>
                  </a:cubicBezTo>
                  <a:cubicBezTo>
                    <a:pt x="139943" y="61205"/>
                    <a:pt x="140203" y="59082"/>
                    <a:pt x="139259" y="57005"/>
                  </a:cubicBezTo>
                  <a:cubicBezTo>
                    <a:pt x="138174" y="54551"/>
                    <a:pt x="136381" y="52805"/>
                    <a:pt x="134115" y="51508"/>
                  </a:cubicBezTo>
                  <a:cubicBezTo>
                    <a:pt x="133620" y="51224"/>
                    <a:pt x="133596" y="50988"/>
                    <a:pt x="133809" y="50517"/>
                  </a:cubicBezTo>
                  <a:cubicBezTo>
                    <a:pt x="134233" y="49691"/>
                    <a:pt x="134635" y="48841"/>
                    <a:pt x="134965" y="47992"/>
                  </a:cubicBezTo>
                  <a:cubicBezTo>
                    <a:pt x="139424" y="36525"/>
                    <a:pt x="140345" y="24845"/>
                    <a:pt x="136687" y="13000"/>
                  </a:cubicBezTo>
                  <a:cubicBezTo>
                    <a:pt x="135295" y="8517"/>
                    <a:pt x="133219" y="4270"/>
                    <a:pt x="130482" y="447"/>
                  </a:cubicBezTo>
                  <a:cubicBezTo>
                    <a:pt x="130346" y="243"/>
                    <a:pt x="130222" y="88"/>
                    <a:pt x="130013" y="88"/>
                  </a:cubicBezTo>
                  <a:cubicBezTo>
                    <a:pt x="129932" y="88"/>
                    <a:pt x="129839" y="111"/>
                    <a:pt x="129727" y="164"/>
                  </a:cubicBezTo>
                  <a:cubicBezTo>
                    <a:pt x="127013" y="1320"/>
                    <a:pt x="124276" y="2382"/>
                    <a:pt x="121704" y="3845"/>
                  </a:cubicBezTo>
                  <a:cubicBezTo>
                    <a:pt x="117693" y="6181"/>
                    <a:pt x="114107" y="9083"/>
                    <a:pt x="110756" y="12292"/>
                  </a:cubicBezTo>
                  <a:cubicBezTo>
                    <a:pt x="110632" y="12416"/>
                    <a:pt x="110398" y="12686"/>
                    <a:pt x="110311" y="12686"/>
                  </a:cubicBezTo>
                  <a:cubicBezTo>
                    <a:pt x="110299" y="12686"/>
                    <a:pt x="110290" y="12681"/>
                    <a:pt x="110284" y="12670"/>
                  </a:cubicBezTo>
                  <a:cubicBezTo>
                    <a:pt x="110143" y="12485"/>
                    <a:pt x="110024" y="12418"/>
                    <a:pt x="109923" y="12418"/>
                  </a:cubicBezTo>
                  <a:cubicBezTo>
                    <a:pt x="109687" y="12418"/>
                    <a:pt x="109543" y="12783"/>
                    <a:pt x="109411" y="12882"/>
                  </a:cubicBezTo>
                  <a:cubicBezTo>
                    <a:pt x="107028" y="14487"/>
                    <a:pt x="104692" y="16162"/>
                    <a:pt x="102356" y="17837"/>
                  </a:cubicBezTo>
                  <a:cubicBezTo>
                    <a:pt x="102203" y="17952"/>
                    <a:pt x="102089" y="18012"/>
                    <a:pt x="102004" y="18012"/>
                  </a:cubicBezTo>
                  <a:cubicBezTo>
                    <a:pt x="101879" y="18012"/>
                    <a:pt x="101818" y="17882"/>
                    <a:pt x="101790" y="17601"/>
                  </a:cubicBezTo>
                  <a:cubicBezTo>
                    <a:pt x="101719" y="16917"/>
                    <a:pt x="101578" y="16233"/>
                    <a:pt x="101389" y="15572"/>
                  </a:cubicBezTo>
                  <a:cubicBezTo>
                    <a:pt x="100445" y="12198"/>
                    <a:pt x="98416" y="9532"/>
                    <a:pt x="95773" y="7290"/>
                  </a:cubicBezTo>
                  <a:cubicBezTo>
                    <a:pt x="94924" y="6535"/>
                    <a:pt x="94098" y="5756"/>
                    <a:pt x="93154" y="4883"/>
                  </a:cubicBezTo>
                  <a:cubicBezTo>
                    <a:pt x="93060" y="5567"/>
                    <a:pt x="92989" y="6110"/>
                    <a:pt x="92918" y="6629"/>
                  </a:cubicBezTo>
                  <a:cubicBezTo>
                    <a:pt x="92564" y="8894"/>
                    <a:pt x="92399" y="11207"/>
                    <a:pt x="91738" y="13425"/>
                  </a:cubicBezTo>
                  <a:cubicBezTo>
                    <a:pt x="91054" y="15737"/>
                    <a:pt x="90346" y="16233"/>
                    <a:pt x="87987" y="16563"/>
                  </a:cubicBezTo>
                  <a:cubicBezTo>
                    <a:pt x="84754" y="17058"/>
                    <a:pt x="81569" y="17695"/>
                    <a:pt x="78596" y="19088"/>
                  </a:cubicBezTo>
                  <a:cubicBezTo>
                    <a:pt x="77652" y="19512"/>
                    <a:pt x="76850" y="20315"/>
                    <a:pt x="75930" y="20480"/>
                  </a:cubicBezTo>
                  <a:cubicBezTo>
                    <a:pt x="75791" y="20505"/>
                    <a:pt x="75649" y="20516"/>
                    <a:pt x="75506" y="20516"/>
                  </a:cubicBezTo>
                  <a:cubicBezTo>
                    <a:pt x="74697" y="20516"/>
                    <a:pt x="73822" y="20168"/>
                    <a:pt x="72980" y="20008"/>
                  </a:cubicBezTo>
                  <a:cubicBezTo>
                    <a:pt x="72933" y="19984"/>
                    <a:pt x="72886" y="19984"/>
                    <a:pt x="72839" y="19984"/>
                  </a:cubicBezTo>
                  <a:cubicBezTo>
                    <a:pt x="71799" y="19862"/>
                    <a:pt x="70757" y="19801"/>
                    <a:pt x="69716" y="19801"/>
                  </a:cubicBezTo>
                  <a:cubicBezTo>
                    <a:pt x="66951" y="19801"/>
                    <a:pt x="64200" y="20230"/>
                    <a:pt x="61560" y="21070"/>
                  </a:cubicBezTo>
                  <a:cubicBezTo>
                    <a:pt x="61051" y="21236"/>
                    <a:pt x="60528" y="21318"/>
                    <a:pt x="60008" y="21318"/>
                  </a:cubicBezTo>
                  <a:cubicBezTo>
                    <a:pt x="59058" y="21318"/>
                    <a:pt x="58121" y="21046"/>
                    <a:pt x="57313" y="20527"/>
                  </a:cubicBezTo>
                  <a:cubicBezTo>
                    <a:pt x="56086" y="19795"/>
                    <a:pt x="55024" y="18781"/>
                    <a:pt x="54245" y="17578"/>
                  </a:cubicBezTo>
                  <a:cubicBezTo>
                    <a:pt x="53066" y="15666"/>
                    <a:pt x="51485" y="14085"/>
                    <a:pt x="49951" y="12457"/>
                  </a:cubicBezTo>
                  <a:cubicBezTo>
                    <a:pt x="49839" y="12345"/>
                    <a:pt x="49770" y="12149"/>
                    <a:pt x="49502" y="12149"/>
                  </a:cubicBezTo>
                  <a:cubicBezTo>
                    <a:pt x="49487" y="12149"/>
                    <a:pt x="49472" y="12149"/>
                    <a:pt x="49456" y="12151"/>
                  </a:cubicBezTo>
                  <a:cubicBezTo>
                    <a:pt x="49408" y="12552"/>
                    <a:pt x="49338" y="12929"/>
                    <a:pt x="49267" y="13354"/>
                  </a:cubicBezTo>
                  <a:cubicBezTo>
                    <a:pt x="49220" y="13779"/>
                    <a:pt x="49243" y="14227"/>
                    <a:pt x="48937" y="14793"/>
                  </a:cubicBezTo>
                  <a:cubicBezTo>
                    <a:pt x="48795" y="14557"/>
                    <a:pt x="48630" y="14345"/>
                    <a:pt x="48465" y="14133"/>
                  </a:cubicBezTo>
                  <a:cubicBezTo>
                    <a:pt x="42542" y="8021"/>
                    <a:pt x="35841" y="3019"/>
                    <a:pt x="27724" y="117"/>
                  </a:cubicBezTo>
                  <a:cubicBezTo>
                    <a:pt x="27540" y="49"/>
                    <a:pt x="27387" y="1"/>
                    <a:pt x="27250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6003904" y="3214552"/>
              <a:ext cx="1526338" cy="817502"/>
            </a:xfrm>
            <a:custGeom>
              <a:avLst/>
              <a:gdLst/>
              <a:ahLst/>
              <a:cxnLst/>
              <a:rect l="l" t="t" r="r" b="b"/>
              <a:pathLst>
                <a:path w="84235" h="45116" extrusionOk="0">
                  <a:moveTo>
                    <a:pt x="11289" y="1"/>
                  </a:moveTo>
                  <a:cubicBezTo>
                    <a:pt x="11262" y="1"/>
                    <a:pt x="11235" y="1"/>
                    <a:pt x="11208" y="1"/>
                  </a:cubicBezTo>
                  <a:cubicBezTo>
                    <a:pt x="8023" y="48"/>
                    <a:pt x="5357" y="1417"/>
                    <a:pt x="2785" y="3139"/>
                  </a:cubicBezTo>
                  <a:cubicBezTo>
                    <a:pt x="2337" y="6301"/>
                    <a:pt x="1770" y="9439"/>
                    <a:pt x="1204" y="12577"/>
                  </a:cubicBezTo>
                  <a:cubicBezTo>
                    <a:pt x="850" y="14607"/>
                    <a:pt x="496" y="16636"/>
                    <a:pt x="166" y="18665"/>
                  </a:cubicBezTo>
                  <a:cubicBezTo>
                    <a:pt x="142" y="18925"/>
                    <a:pt x="1" y="19279"/>
                    <a:pt x="213" y="19444"/>
                  </a:cubicBezTo>
                  <a:cubicBezTo>
                    <a:pt x="275" y="19487"/>
                    <a:pt x="341" y="19504"/>
                    <a:pt x="410" y="19504"/>
                  </a:cubicBezTo>
                  <a:cubicBezTo>
                    <a:pt x="605" y="19504"/>
                    <a:pt x="817" y="19366"/>
                    <a:pt x="992" y="19279"/>
                  </a:cubicBezTo>
                  <a:cubicBezTo>
                    <a:pt x="2006" y="18807"/>
                    <a:pt x="2950" y="18146"/>
                    <a:pt x="3682" y="17297"/>
                  </a:cubicBezTo>
                  <a:cubicBezTo>
                    <a:pt x="5546" y="15267"/>
                    <a:pt x="6773" y="12861"/>
                    <a:pt x="7929" y="10407"/>
                  </a:cubicBezTo>
                  <a:cubicBezTo>
                    <a:pt x="8023" y="10171"/>
                    <a:pt x="8047" y="9888"/>
                    <a:pt x="8353" y="9722"/>
                  </a:cubicBezTo>
                  <a:cubicBezTo>
                    <a:pt x="8660" y="13498"/>
                    <a:pt x="8613" y="17320"/>
                    <a:pt x="10029" y="20907"/>
                  </a:cubicBezTo>
                  <a:cubicBezTo>
                    <a:pt x="10147" y="20859"/>
                    <a:pt x="10194" y="20836"/>
                    <a:pt x="10194" y="20836"/>
                  </a:cubicBezTo>
                  <a:cubicBezTo>
                    <a:pt x="10335" y="20671"/>
                    <a:pt x="10477" y="20506"/>
                    <a:pt x="10595" y="20317"/>
                  </a:cubicBezTo>
                  <a:cubicBezTo>
                    <a:pt x="13072" y="17037"/>
                    <a:pt x="16683" y="14843"/>
                    <a:pt x="20741" y="14135"/>
                  </a:cubicBezTo>
                  <a:cubicBezTo>
                    <a:pt x="20868" y="14111"/>
                    <a:pt x="20974" y="14099"/>
                    <a:pt x="21060" y="14099"/>
                  </a:cubicBezTo>
                  <a:cubicBezTo>
                    <a:pt x="21405" y="14099"/>
                    <a:pt x="21439" y="14295"/>
                    <a:pt x="21307" y="14748"/>
                  </a:cubicBezTo>
                  <a:cubicBezTo>
                    <a:pt x="21142" y="15291"/>
                    <a:pt x="21048" y="15857"/>
                    <a:pt x="20977" y="16400"/>
                  </a:cubicBezTo>
                  <a:cubicBezTo>
                    <a:pt x="20882" y="17509"/>
                    <a:pt x="20788" y="18618"/>
                    <a:pt x="21213" y="19680"/>
                  </a:cubicBezTo>
                  <a:cubicBezTo>
                    <a:pt x="21320" y="19931"/>
                    <a:pt x="21428" y="20264"/>
                    <a:pt x="21691" y="20264"/>
                  </a:cubicBezTo>
                  <a:cubicBezTo>
                    <a:pt x="21774" y="20264"/>
                    <a:pt x="21873" y="20231"/>
                    <a:pt x="21991" y="20152"/>
                  </a:cubicBezTo>
                  <a:cubicBezTo>
                    <a:pt x="22975" y="19528"/>
                    <a:pt x="23999" y="19336"/>
                    <a:pt x="25045" y="19336"/>
                  </a:cubicBezTo>
                  <a:cubicBezTo>
                    <a:pt x="25781" y="19336"/>
                    <a:pt x="26527" y="19431"/>
                    <a:pt x="27277" y="19538"/>
                  </a:cubicBezTo>
                  <a:cubicBezTo>
                    <a:pt x="27914" y="19609"/>
                    <a:pt x="28079" y="19868"/>
                    <a:pt x="27961" y="20482"/>
                  </a:cubicBezTo>
                  <a:cubicBezTo>
                    <a:pt x="27584" y="22252"/>
                    <a:pt x="26946" y="23927"/>
                    <a:pt x="26475" y="25649"/>
                  </a:cubicBezTo>
                  <a:cubicBezTo>
                    <a:pt x="26357" y="26098"/>
                    <a:pt x="26144" y="26546"/>
                    <a:pt x="26309" y="27136"/>
                  </a:cubicBezTo>
                  <a:cubicBezTo>
                    <a:pt x="28150" y="25862"/>
                    <a:pt x="30179" y="24965"/>
                    <a:pt x="32350" y="24470"/>
                  </a:cubicBezTo>
                  <a:cubicBezTo>
                    <a:pt x="33799" y="24183"/>
                    <a:pt x="35280" y="24036"/>
                    <a:pt x="36764" y="24036"/>
                  </a:cubicBezTo>
                  <a:cubicBezTo>
                    <a:pt x="37480" y="24036"/>
                    <a:pt x="38196" y="24070"/>
                    <a:pt x="38909" y="24139"/>
                  </a:cubicBezTo>
                  <a:cubicBezTo>
                    <a:pt x="38532" y="24753"/>
                    <a:pt x="38201" y="25248"/>
                    <a:pt x="37895" y="25791"/>
                  </a:cubicBezTo>
                  <a:cubicBezTo>
                    <a:pt x="36290" y="28835"/>
                    <a:pt x="36432" y="32020"/>
                    <a:pt x="37092" y="35276"/>
                  </a:cubicBezTo>
                  <a:cubicBezTo>
                    <a:pt x="37753" y="38556"/>
                    <a:pt x="39004" y="41694"/>
                    <a:pt x="39735" y="45115"/>
                  </a:cubicBezTo>
                  <a:cubicBezTo>
                    <a:pt x="40301" y="43275"/>
                    <a:pt x="40750" y="41553"/>
                    <a:pt x="40844" y="39571"/>
                  </a:cubicBezTo>
                  <a:cubicBezTo>
                    <a:pt x="42472" y="40963"/>
                    <a:pt x="43817" y="42308"/>
                    <a:pt x="44407" y="44266"/>
                  </a:cubicBezTo>
                  <a:cubicBezTo>
                    <a:pt x="44478" y="44502"/>
                    <a:pt x="44478" y="44832"/>
                    <a:pt x="44832" y="44879"/>
                  </a:cubicBezTo>
                  <a:cubicBezTo>
                    <a:pt x="44865" y="44884"/>
                    <a:pt x="44897" y="44886"/>
                    <a:pt x="44928" y="44886"/>
                  </a:cubicBezTo>
                  <a:cubicBezTo>
                    <a:pt x="45221" y="44886"/>
                    <a:pt x="45390" y="44690"/>
                    <a:pt x="45540" y="44455"/>
                  </a:cubicBezTo>
                  <a:cubicBezTo>
                    <a:pt x="46082" y="43629"/>
                    <a:pt x="46483" y="42732"/>
                    <a:pt x="46719" y="41765"/>
                  </a:cubicBezTo>
                  <a:cubicBezTo>
                    <a:pt x="47309" y="39618"/>
                    <a:pt x="47427" y="37376"/>
                    <a:pt x="47757" y="35158"/>
                  </a:cubicBezTo>
                  <a:cubicBezTo>
                    <a:pt x="48041" y="33271"/>
                    <a:pt x="48536" y="31454"/>
                    <a:pt x="49716" y="29896"/>
                  </a:cubicBezTo>
                  <a:cubicBezTo>
                    <a:pt x="49844" y="29740"/>
                    <a:pt x="49955" y="29592"/>
                    <a:pt x="50095" y="29592"/>
                  </a:cubicBezTo>
                  <a:cubicBezTo>
                    <a:pt x="50187" y="29592"/>
                    <a:pt x="50292" y="29657"/>
                    <a:pt x="50424" y="29826"/>
                  </a:cubicBezTo>
                  <a:cubicBezTo>
                    <a:pt x="52524" y="32445"/>
                    <a:pt x="54718" y="35017"/>
                    <a:pt x="56370" y="37966"/>
                  </a:cubicBezTo>
                  <a:cubicBezTo>
                    <a:pt x="56960" y="39051"/>
                    <a:pt x="57455" y="40184"/>
                    <a:pt x="58045" y="41293"/>
                  </a:cubicBezTo>
                  <a:cubicBezTo>
                    <a:pt x="58092" y="38792"/>
                    <a:pt x="58305" y="36314"/>
                    <a:pt x="58187" y="33837"/>
                  </a:cubicBezTo>
                  <a:cubicBezTo>
                    <a:pt x="58045" y="31359"/>
                    <a:pt x="57785" y="28929"/>
                    <a:pt x="56842" y="26452"/>
                  </a:cubicBezTo>
                  <a:lnTo>
                    <a:pt x="56842" y="26452"/>
                  </a:lnTo>
                  <a:cubicBezTo>
                    <a:pt x="57125" y="26570"/>
                    <a:pt x="57243" y="26593"/>
                    <a:pt x="57314" y="26640"/>
                  </a:cubicBezTo>
                  <a:cubicBezTo>
                    <a:pt x="57648" y="26827"/>
                    <a:pt x="57847" y="26940"/>
                    <a:pt x="57986" y="26940"/>
                  </a:cubicBezTo>
                  <a:cubicBezTo>
                    <a:pt x="58181" y="26940"/>
                    <a:pt x="58257" y="26719"/>
                    <a:pt x="58423" y="26168"/>
                  </a:cubicBezTo>
                  <a:cubicBezTo>
                    <a:pt x="58989" y="24139"/>
                    <a:pt x="58682" y="22275"/>
                    <a:pt x="57314" y="20647"/>
                  </a:cubicBezTo>
                  <a:cubicBezTo>
                    <a:pt x="56983" y="20293"/>
                    <a:pt x="56629" y="19986"/>
                    <a:pt x="56252" y="19680"/>
                  </a:cubicBezTo>
                  <a:cubicBezTo>
                    <a:pt x="56559" y="19585"/>
                    <a:pt x="56700" y="19515"/>
                    <a:pt x="56842" y="19491"/>
                  </a:cubicBezTo>
                  <a:cubicBezTo>
                    <a:pt x="57439" y="19354"/>
                    <a:pt x="58045" y="19285"/>
                    <a:pt x="58648" y="19285"/>
                  </a:cubicBezTo>
                  <a:cubicBezTo>
                    <a:pt x="59807" y="19285"/>
                    <a:pt x="60954" y="19537"/>
                    <a:pt x="62009" y="20034"/>
                  </a:cubicBezTo>
                  <a:cubicBezTo>
                    <a:pt x="62206" y="20132"/>
                    <a:pt x="62372" y="20180"/>
                    <a:pt x="62512" y="20180"/>
                  </a:cubicBezTo>
                  <a:cubicBezTo>
                    <a:pt x="62808" y="20180"/>
                    <a:pt x="62990" y="19969"/>
                    <a:pt x="63118" y="19585"/>
                  </a:cubicBezTo>
                  <a:cubicBezTo>
                    <a:pt x="63165" y="19420"/>
                    <a:pt x="63212" y="19255"/>
                    <a:pt x="63260" y="19090"/>
                  </a:cubicBezTo>
                  <a:cubicBezTo>
                    <a:pt x="63566" y="17650"/>
                    <a:pt x="63354" y="16211"/>
                    <a:pt x="63047" y="14795"/>
                  </a:cubicBezTo>
                  <a:cubicBezTo>
                    <a:pt x="62914" y="14211"/>
                    <a:pt x="62886" y="14040"/>
                    <a:pt x="63174" y="14040"/>
                  </a:cubicBezTo>
                  <a:cubicBezTo>
                    <a:pt x="63293" y="14040"/>
                    <a:pt x="63466" y="14070"/>
                    <a:pt x="63708" y="14111"/>
                  </a:cubicBezTo>
                  <a:cubicBezTo>
                    <a:pt x="67813" y="14843"/>
                    <a:pt x="71447" y="17131"/>
                    <a:pt x="73877" y="20506"/>
                  </a:cubicBezTo>
                  <a:cubicBezTo>
                    <a:pt x="73963" y="20612"/>
                    <a:pt x="74009" y="20795"/>
                    <a:pt x="74226" y="20795"/>
                  </a:cubicBezTo>
                  <a:cubicBezTo>
                    <a:pt x="74249" y="20795"/>
                    <a:pt x="74275" y="20793"/>
                    <a:pt x="74302" y="20789"/>
                  </a:cubicBezTo>
                  <a:cubicBezTo>
                    <a:pt x="75671" y="17249"/>
                    <a:pt x="75647" y="13451"/>
                    <a:pt x="75977" y="9652"/>
                  </a:cubicBezTo>
                  <a:cubicBezTo>
                    <a:pt x="76213" y="9911"/>
                    <a:pt x="76402" y="10242"/>
                    <a:pt x="76496" y="10572"/>
                  </a:cubicBezTo>
                  <a:cubicBezTo>
                    <a:pt x="77393" y="12625"/>
                    <a:pt x="78526" y="14559"/>
                    <a:pt x="79894" y="16353"/>
                  </a:cubicBezTo>
                  <a:cubicBezTo>
                    <a:pt x="80838" y="17580"/>
                    <a:pt x="81947" y="18689"/>
                    <a:pt x="83434" y="19279"/>
                  </a:cubicBezTo>
                  <a:cubicBezTo>
                    <a:pt x="83689" y="19374"/>
                    <a:pt x="83869" y="19430"/>
                    <a:pt x="83990" y="19430"/>
                  </a:cubicBezTo>
                  <a:cubicBezTo>
                    <a:pt x="84225" y="19430"/>
                    <a:pt x="84235" y="19219"/>
                    <a:pt x="84141" y="18689"/>
                  </a:cubicBezTo>
                  <a:cubicBezTo>
                    <a:pt x="83504" y="14866"/>
                    <a:pt x="82820" y="11044"/>
                    <a:pt x="82183" y="7221"/>
                  </a:cubicBezTo>
                  <a:cubicBezTo>
                    <a:pt x="81947" y="5900"/>
                    <a:pt x="81640" y="4602"/>
                    <a:pt x="81664" y="3257"/>
                  </a:cubicBezTo>
                  <a:cubicBezTo>
                    <a:pt x="81381" y="3069"/>
                    <a:pt x="81098" y="2856"/>
                    <a:pt x="80838" y="2715"/>
                  </a:cubicBezTo>
                  <a:cubicBezTo>
                    <a:pt x="78667" y="1393"/>
                    <a:pt x="76379" y="308"/>
                    <a:pt x="73783" y="96"/>
                  </a:cubicBezTo>
                  <a:cubicBezTo>
                    <a:pt x="73575" y="80"/>
                    <a:pt x="73370" y="72"/>
                    <a:pt x="73169" y="72"/>
                  </a:cubicBezTo>
                  <a:cubicBezTo>
                    <a:pt x="71546" y="72"/>
                    <a:pt x="70156" y="603"/>
                    <a:pt x="69064" y="2030"/>
                  </a:cubicBezTo>
                  <a:cubicBezTo>
                    <a:pt x="67695" y="3753"/>
                    <a:pt x="66704" y="5711"/>
                    <a:pt x="65525" y="7552"/>
                  </a:cubicBezTo>
                  <a:cubicBezTo>
                    <a:pt x="62858" y="11775"/>
                    <a:pt x="59673" y="15480"/>
                    <a:pt x="55332" y="18099"/>
                  </a:cubicBezTo>
                  <a:cubicBezTo>
                    <a:pt x="54199" y="18807"/>
                    <a:pt x="52901" y="19161"/>
                    <a:pt x="51580" y="19161"/>
                  </a:cubicBezTo>
                  <a:cubicBezTo>
                    <a:pt x="51250" y="19161"/>
                    <a:pt x="50943" y="19231"/>
                    <a:pt x="50660" y="19397"/>
                  </a:cubicBezTo>
                  <a:cubicBezTo>
                    <a:pt x="47963" y="21155"/>
                    <a:pt x="45248" y="22016"/>
                    <a:pt x="42525" y="22016"/>
                  </a:cubicBezTo>
                  <a:cubicBezTo>
                    <a:pt x="39839" y="22016"/>
                    <a:pt x="37144" y="21178"/>
                    <a:pt x="34450" y="19538"/>
                  </a:cubicBezTo>
                  <a:cubicBezTo>
                    <a:pt x="34100" y="19312"/>
                    <a:pt x="33679" y="19175"/>
                    <a:pt x="33248" y="19175"/>
                  </a:cubicBezTo>
                  <a:cubicBezTo>
                    <a:pt x="33185" y="19175"/>
                    <a:pt x="33121" y="19178"/>
                    <a:pt x="33058" y="19184"/>
                  </a:cubicBezTo>
                  <a:cubicBezTo>
                    <a:pt x="32905" y="19196"/>
                    <a:pt x="32753" y="19202"/>
                    <a:pt x="32601" y="19202"/>
                  </a:cubicBezTo>
                  <a:cubicBezTo>
                    <a:pt x="31552" y="19202"/>
                    <a:pt x="30520" y="18921"/>
                    <a:pt x="29613" y="18406"/>
                  </a:cubicBezTo>
                  <a:cubicBezTo>
                    <a:pt x="24964" y="15739"/>
                    <a:pt x="21590" y="11822"/>
                    <a:pt x="18782" y="7363"/>
                  </a:cubicBezTo>
                  <a:cubicBezTo>
                    <a:pt x="17650" y="5570"/>
                    <a:pt x="16730" y="3658"/>
                    <a:pt x="15385" y="2030"/>
                  </a:cubicBezTo>
                  <a:cubicBezTo>
                    <a:pt x="14293" y="730"/>
                    <a:pt x="12973" y="1"/>
                    <a:pt x="11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5712752" y="2878082"/>
              <a:ext cx="294595" cy="251578"/>
            </a:xfrm>
            <a:custGeom>
              <a:avLst/>
              <a:gdLst/>
              <a:ahLst/>
              <a:cxnLst/>
              <a:rect l="l" t="t" r="r" b="b"/>
              <a:pathLst>
                <a:path w="16258" h="13884" extrusionOk="0">
                  <a:moveTo>
                    <a:pt x="8495" y="1"/>
                  </a:moveTo>
                  <a:cubicBezTo>
                    <a:pt x="8542" y="284"/>
                    <a:pt x="8495" y="567"/>
                    <a:pt x="8329" y="779"/>
                  </a:cubicBezTo>
                  <a:cubicBezTo>
                    <a:pt x="7881" y="1794"/>
                    <a:pt x="7338" y="2761"/>
                    <a:pt x="6725" y="3658"/>
                  </a:cubicBezTo>
                  <a:cubicBezTo>
                    <a:pt x="5215" y="5876"/>
                    <a:pt x="3351" y="7646"/>
                    <a:pt x="661" y="8306"/>
                  </a:cubicBezTo>
                  <a:cubicBezTo>
                    <a:pt x="0" y="8495"/>
                    <a:pt x="71" y="8731"/>
                    <a:pt x="378" y="9203"/>
                  </a:cubicBezTo>
                  <a:cubicBezTo>
                    <a:pt x="1392" y="10855"/>
                    <a:pt x="2926" y="12105"/>
                    <a:pt x="4719" y="12813"/>
                  </a:cubicBezTo>
                  <a:cubicBezTo>
                    <a:pt x="6501" y="13519"/>
                    <a:pt x="8283" y="13884"/>
                    <a:pt x="10061" y="13884"/>
                  </a:cubicBezTo>
                  <a:cubicBezTo>
                    <a:pt x="11911" y="13884"/>
                    <a:pt x="13757" y="13489"/>
                    <a:pt x="15597" y="12671"/>
                  </a:cubicBezTo>
                  <a:cubicBezTo>
                    <a:pt x="15620" y="11185"/>
                    <a:pt x="15786" y="9698"/>
                    <a:pt x="16116" y="8235"/>
                  </a:cubicBezTo>
                  <a:cubicBezTo>
                    <a:pt x="16163" y="8070"/>
                    <a:pt x="16257" y="7882"/>
                    <a:pt x="16116" y="7740"/>
                  </a:cubicBezTo>
                  <a:cubicBezTo>
                    <a:pt x="16065" y="7696"/>
                    <a:pt x="16016" y="7678"/>
                    <a:pt x="15969" y="7678"/>
                  </a:cubicBezTo>
                  <a:cubicBezTo>
                    <a:pt x="15839" y="7678"/>
                    <a:pt x="15718" y="7806"/>
                    <a:pt x="15597" y="7858"/>
                  </a:cubicBezTo>
                  <a:cubicBezTo>
                    <a:pt x="13804" y="8802"/>
                    <a:pt x="12010" y="9793"/>
                    <a:pt x="10217" y="10737"/>
                  </a:cubicBezTo>
                  <a:cubicBezTo>
                    <a:pt x="9934" y="10878"/>
                    <a:pt x="9674" y="11138"/>
                    <a:pt x="9202" y="11138"/>
                  </a:cubicBezTo>
                  <a:cubicBezTo>
                    <a:pt x="9462" y="7174"/>
                    <a:pt x="10335" y="3469"/>
                    <a:pt x="13072" y="260"/>
                  </a:cubicBezTo>
                  <a:lnTo>
                    <a:pt x="13072" y="260"/>
                  </a:lnTo>
                  <a:cubicBezTo>
                    <a:pt x="12514" y="382"/>
                    <a:pt x="11931" y="453"/>
                    <a:pt x="11341" y="453"/>
                  </a:cubicBezTo>
                  <a:cubicBezTo>
                    <a:pt x="11132" y="453"/>
                    <a:pt x="10922" y="444"/>
                    <a:pt x="10713" y="425"/>
                  </a:cubicBezTo>
                  <a:cubicBezTo>
                    <a:pt x="9958" y="378"/>
                    <a:pt x="9226" y="237"/>
                    <a:pt x="8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7529390" y="2880220"/>
              <a:ext cx="292040" cy="248552"/>
            </a:xfrm>
            <a:custGeom>
              <a:avLst/>
              <a:gdLst/>
              <a:ahLst/>
              <a:cxnLst/>
              <a:rect l="l" t="t" r="r" b="b"/>
              <a:pathLst>
                <a:path w="16117" h="13717" extrusionOk="0">
                  <a:moveTo>
                    <a:pt x="7622" y="1"/>
                  </a:moveTo>
                  <a:cubicBezTo>
                    <a:pt x="6694" y="252"/>
                    <a:pt x="5766" y="336"/>
                    <a:pt x="4775" y="336"/>
                  </a:cubicBezTo>
                  <a:cubicBezTo>
                    <a:pt x="4279" y="336"/>
                    <a:pt x="3768" y="315"/>
                    <a:pt x="3233" y="284"/>
                  </a:cubicBezTo>
                  <a:lnTo>
                    <a:pt x="3233" y="284"/>
                  </a:lnTo>
                  <a:cubicBezTo>
                    <a:pt x="4106" y="1298"/>
                    <a:pt x="4814" y="2431"/>
                    <a:pt x="5380" y="3658"/>
                  </a:cubicBezTo>
                  <a:cubicBezTo>
                    <a:pt x="6371" y="5899"/>
                    <a:pt x="6772" y="8259"/>
                    <a:pt x="7032" y="10642"/>
                  </a:cubicBezTo>
                  <a:cubicBezTo>
                    <a:pt x="7069" y="10976"/>
                    <a:pt x="6996" y="11076"/>
                    <a:pt x="6878" y="11076"/>
                  </a:cubicBezTo>
                  <a:cubicBezTo>
                    <a:pt x="6770" y="11076"/>
                    <a:pt x="6624" y="10993"/>
                    <a:pt x="6489" y="10925"/>
                  </a:cubicBezTo>
                  <a:cubicBezTo>
                    <a:pt x="4578" y="9911"/>
                    <a:pt x="2667" y="8872"/>
                    <a:pt x="756" y="7858"/>
                  </a:cubicBezTo>
                  <a:cubicBezTo>
                    <a:pt x="580" y="7760"/>
                    <a:pt x="421" y="7598"/>
                    <a:pt x="171" y="7598"/>
                  </a:cubicBezTo>
                  <a:cubicBezTo>
                    <a:pt x="118" y="7598"/>
                    <a:pt x="62" y="7606"/>
                    <a:pt x="1" y="7622"/>
                  </a:cubicBezTo>
                  <a:cubicBezTo>
                    <a:pt x="402" y="9250"/>
                    <a:pt x="614" y="10902"/>
                    <a:pt x="590" y="12577"/>
                  </a:cubicBezTo>
                  <a:cubicBezTo>
                    <a:pt x="2337" y="13339"/>
                    <a:pt x="4223" y="13717"/>
                    <a:pt x="6118" y="13717"/>
                  </a:cubicBezTo>
                  <a:cubicBezTo>
                    <a:pt x="7039" y="13717"/>
                    <a:pt x="7962" y="13627"/>
                    <a:pt x="8872" y="13450"/>
                  </a:cubicBezTo>
                  <a:cubicBezTo>
                    <a:pt x="11775" y="12884"/>
                    <a:pt x="14205" y="11562"/>
                    <a:pt x="15833" y="8990"/>
                  </a:cubicBezTo>
                  <a:cubicBezTo>
                    <a:pt x="16116" y="8519"/>
                    <a:pt x="16069" y="8330"/>
                    <a:pt x="15526" y="8188"/>
                  </a:cubicBezTo>
                  <a:cubicBezTo>
                    <a:pt x="11326" y="6985"/>
                    <a:pt x="9179" y="3776"/>
                    <a:pt x="7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65" y="224790"/>
            <a:ext cx="629285" cy="5911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>
            <a:spLocks noGrp="1"/>
          </p:cNvSpPr>
          <p:nvPr>
            <p:ph type="title"/>
          </p:nvPr>
        </p:nvSpPr>
        <p:spPr>
          <a:xfrm>
            <a:off x="2019300" y="130810"/>
            <a:ext cx="5106670" cy="511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/>
              <a:t>P</a:t>
            </a:r>
            <a:r>
              <a:rPr lang="es-ES" sz="2800" b="1"/>
              <a:t>Á</a:t>
            </a:r>
            <a:r>
              <a:rPr lang="es-ES" sz="2800"/>
              <a:t>GINA PRINCIPAL</a:t>
            </a:r>
          </a:p>
        </p:txBody>
      </p:sp>
      <p:sp>
        <p:nvSpPr>
          <p:cNvPr id="360" name="Google Shape;360;p41"/>
          <p:cNvSpPr txBox="1">
            <a:spLocks noGrp="1"/>
          </p:cNvSpPr>
          <p:nvPr>
            <p:ph type="body" idx="1"/>
          </p:nvPr>
        </p:nvSpPr>
        <p:spPr>
          <a:xfrm>
            <a:off x="1405572" y="493395"/>
            <a:ext cx="6332855" cy="539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s-ES" sz="1600" dirty="0">
                <a:latin typeface="Algerian" panose="04020705040A02060702" charset="0"/>
                <a:cs typeface="Algerian" panose="04020705040A02060702" charset="0"/>
                <a:sym typeface="+mn-ea"/>
              </a:rPr>
              <a:t>Una vez iniciada la sesión mostraremos el contendio</a:t>
            </a:r>
            <a:endParaRPr lang="es-ES" altLang="en-GB" sz="1600" dirty="0"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" y="1033145"/>
            <a:ext cx="8561070" cy="41103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>
            <a:spLocks noGrp="1"/>
          </p:cNvSpPr>
          <p:nvPr>
            <p:ph type="title"/>
          </p:nvPr>
        </p:nvSpPr>
        <p:spPr>
          <a:xfrm>
            <a:off x="799465" y="4038600"/>
            <a:ext cx="4545330" cy="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altLang="en-GB" sz="2400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GRACIAS POR VUESTRA ATENCIÓN</a:t>
            </a:r>
          </a:p>
        </p:txBody>
      </p:sp>
      <p:pic>
        <p:nvPicPr>
          <p:cNvPr id="413" name="Google Shape;413;p46"/>
          <p:cNvPicPr preferRelativeResize="0"/>
          <p:nvPr/>
        </p:nvPicPr>
        <p:blipFill rotWithShape="1">
          <a:blip r:embed="rId3">
            <a:alphaModFix amt="83000"/>
          </a:blip>
          <a:srcRect t="7986" r="6120"/>
          <a:stretch>
            <a:fillRect/>
          </a:stretch>
        </p:blipFill>
        <p:spPr>
          <a:xfrm>
            <a:off x="6191970" y="0"/>
            <a:ext cx="2952029" cy="514350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4" name="Google Shape;414;p46"/>
          <p:cNvSpPr/>
          <p:nvPr/>
        </p:nvSpPr>
        <p:spPr>
          <a:xfrm flipH="1">
            <a:off x="7430858" y="-410148"/>
            <a:ext cx="954534" cy="1626093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1" y="0"/>
                </a:moveTo>
                <a:lnTo>
                  <a:pt x="15078" y="26486"/>
                </a:lnTo>
                <a:lnTo>
                  <a:pt x="6572" y="23350"/>
                </a:lnTo>
                <a:lnTo>
                  <a:pt x="6572" y="23350"/>
                </a:lnTo>
                <a:lnTo>
                  <a:pt x="33425" y="56941"/>
                </a:lnTo>
                <a:lnTo>
                  <a:pt x="33425" y="56941"/>
                </a:lnTo>
                <a:lnTo>
                  <a:pt x="20415" y="34091"/>
                </a:lnTo>
                <a:lnTo>
                  <a:pt x="31523" y="35993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6"/>
          <p:cNvSpPr/>
          <p:nvPr/>
        </p:nvSpPr>
        <p:spPr>
          <a:xfrm>
            <a:off x="8117825" y="4256100"/>
            <a:ext cx="1365900" cy="136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6"/>
          <p:cNvSpPr/>
          <p:nvPr/>
        </p:nvSpPr>
        <p:spPr>
          <a:xfrm>
            <a:off x="856196" y="507062"/>
            <a:ext cx="1379734" cy="7089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 panose="00000500000000000000" charset="-128"/>
            </a:endParaRPr>
          </a:p>
        </p:txBody>
      </p:sp>
      <p:sp>
        <p:nvSpPr>
          <p:cNvPr id="418" name="Google Shape;418;p46"/>
          <p:cNvSpPr txBox="1">
            <a:spLocks noGrp="1"/>
          </p:cNvSpPr>
          <p:nvPr>
            <p:ph type="ctrTitle" idx="4294967295"/>
          </p:nvPr>
        </p:nvSpPr>
        <p:spPr>
          <a:xfrm rot="-5400000">
            <a:off x="4401820" y="2076450"/>
            <a:ext cx="415163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2"/>
                </a:solidFill>
                <a:latin typeface="Algerian" panose="04020705040A02060702" charset="0"/>
                <a:cs typeface="Algerian" panose="04020705040A02060702" charset="0"/>
              </a:rPr>
              <a:t>La Liga Santander</a:t>
            </a:r>
          </a:p>
        </p:txBody>
      </p:sp>
      <p:grpSp>
        <p:nvGrpSpPr>
          <p:cNvPr id="420" name="Google Shape;420;p46"/>
          <p:cNvGrpSpPr/>
          <p:nvPr/>
        </p:nvGrpSpPr>
        <p:grpSpPr>
          <a:xfrm>
            <a:off x="2195443" y="1109035"/>
            <a:ext cx="1754369" cy="2337986"/>
            <a:chOff x="5343357" y="674962"/>
            <a:chExt cx="2846616" cy="3793585"/>
          </a:xfrm>
        </p:grpSpPr>
        <p:sp>
          <p:nvSpPr>
            <p:cNvPr id="421" name="Google Shape;421;p46"/>
            <p:cNvSpPr/>
            <p:nvPr/>
          </p:nvSpPr>
          <p:spPr>
            <a:xfrm>
              <a:off x="5548566" y="2769054"/>
              <a:ext cx="2437031" cy="1390420"/>
            </a:xfrm>
            <a:custGeom>
              <a:avLst/>
              <a:gdLst/>
              <a:ahLst/>
              <a:cxnLst/>
              <a:rect l="l" t="t" r="r" b="b"/>
              <a:pathLst>
                <a:path w="134494" h="76734" extrusionOk="0">
                  <a:moveTo>
                    <a:pt x="122531" y="1"/>
                  </a:moveTo>
                  <a:cubicBezTo>
                    <a:pt x="121752" y="3092"/>
                    <a:pt x="119888" y="5121"/>
                    <a:pt x="116939" y="6136"/>
                  </a:cubicBezTo>
                  <a:cubicBezTo>
                    <a:pt x="118496" y="9887"/>
                    <a:pt x="120643" y="13120"/>
                    <a:pt x="124843" y="14323"/>
                  </a:cubicBezTo>
                  <a:cubicBezTo>
                    <a:pt x="125386" y="14465"/>
                    <a:pt x="125457" y="14654"/>
                    <a:pt x="125150" y="15125"/>
                  </a:cubicBezTo>
                  <a:cubicBezTo>
                    <a:pt x="123522" y="17697"/>
                    <a:pt x="121092" y="19019"/>
                    <a:pt x="118189" y="19585"/>
                  </a:cubicBezTo>
                  <a:cubicBezTo>
                    <a:pt x="117279" y="19762"/>
                    <a:pt x="116356" y="19852"/>
                    <a:pt x="115435" y="19852"/>
                  </a:cubicBezTo>
                  <a:cubicBezTo>
                    <a:pt x="113540" y="19852"/>
                    <a:pt x="111654" y="19474"/>
                    <a:pt x="109907" y="18712"/>
                  </a:cubicBezTo>
                  <a:cubicBezTo>
                    <a:pt x="109884" y="21850"/>
                    <a:pt x="108964" y="24752"/>
                    <a:pt x="107666" y="27584"/>
                  </a:cubicBezTo>
                  <a:cubicBezTo>
                    <a:pt x="107510" y="27896"/>
                    <a:pt x="107379" y="28054"/>
                    <a:pt x="107208" y="28054"/>
                  </a:cubicBezTo>
                  <a:cubicBezTo>
                    <a:pt x="107094" y="28054"/>
                    <a:pt x="106962" y="27985"/>
                    <a:pt x="106793" y="27843"/>
                  </a:cubicBezTo>
                  <a:lnTo>
                    <a:pt x="106793" y="27843"/>
                  </a:lnTo>
                  <a:cubicBezTo>
                    <a:pt x="106746" y="29188"/>
                    <a:pt x="107076" y="30486"/>
                    <a:pt x="107288" y="31784"/>
                  </a:cubicBezTo>
                  <a:cubicBezTo>
                    <a:pt x="107949" y="35606"/>
                    <a:pt x="108610" y="39405"/>
                    <a:pt x="109270" y="43227"/>
                  </a:cubicBezTo>
                  <a:cubicBezTo>
                    <a:pt x="109363" y="43767"/>
                    <a:pt x="109345" y="43985"/>
                    <a:pt x="109110" y="43985"/>
                  </a:cubicBezTo>
                  <a:cubicBezTo>
                    <a:pt x="108985" y="43985"/>
                    <a:pt x="108800" y="43924"/>
                    <a:pt x="108539" y="43817"/>
                  </a:cubicBezTo>
                  <a:cubicBezTo>
                    <a:pt x="107076" y="43227"/>
                    <a:pt x="105967" y="42142"/>
                    <a:pt x="105000" y="40915"/>
                  </a:cubicBezTo>
                  <a:cubicBezTo>
                    <a:pt x="103655" y="39122"/>
                    <a:pt x="102522" y="37187"/>
                    <a:pt x="101625" y="35134"/>
                  </a:cubicBezTo>
                  <a:cubicBezTo>
                    <a:pt x="101531" y="34780"/>
                    <a:pt x="101342" y="34474"/>
                    <a:pt x="101106" y="34214"/>
                  </a:cubicBezTo>
                  <a:cubicBezTo>
                    <a:pt x="100776" y="38013"/>
                    <a:pt x="100823" y="41788"/>
                    <a:pt x="99431" y="45351"/>
                  </a:cubicBezTo>
                  <a:cubicBezTo>
                    <a:pt x="99404" y="45356"/>
                    <a:pt x="99378" y="45358"/>
                    <a:pt x="99355" y="45358"/>
                  </a:cubicBezTo>
                  <a:cubicBezTo>
                    <a:pt x="99138" y="45358"/>
                    <a:pt x="99092" y="45174"/>
                    <a:pt x="99006" y="45068"/>
                  </a:cubicBezTo>
                  <a:cubicBezTo>
                    <a:pt x="96576" y="41694"/>
                    <a:pt x="92919" y="39405"/>
                    <a:pt x="88837" y="38674"/>
                  </a:cubicBezTo>
                  <a:cubicBezTo>
                    <a:pt x="88593" y="38625"/>
                    <a:pt x="88419" y="38592"/>
                    <a:pt x="88299" y="38592"/>
                  </a:cubicBezTo>
                  <a:cubicBezTo>
                    <a:pt x="88014" y="38592"/>
                    <a:pt x="88036" y="38776"/>
                    <a:pt x="88153" y="39358"/>
                  </a:cubicBezTo>
                  <a:cubicBezTo>
                    <a:pt x="88483" y="40774"/>
                    <a:pt x="88695" y="42189"/>
                    <a:pt x="88389" y="43652"/>
                  </a:cubicBezTo>
                  <a:cubicBezTo>
                    <a:pt x="88341" y="43817"/>
                    <a:pt x="88294" y="43983"/>
                    <a:pt x="88223" y="44148"/>
                  </a:cubicBezTo>
                  <a:cubicBezTo>
                    <a:pt x="88095" y="44532"/>
                    <a:pt x="87924" y="44742"/>
                    <a:pt x="87636" y="44742"/>
                  </a:cubicBezTo>
                  <a:cubicBezTo>
                    <a:pt x="87499" y="44742"/>
                    <a:pt x="87335" y="44695"/>
                    <a:pt x="87138" y="44596"/>
                  </a:cubicBezTo>
                  <a:cubicBezTo>
                    <a:pt x="86067" y="44099"/>
                    <a:pt x="84914" y="43837"/>
                    <a:pt x="83753" y="43837"/>
                  </a:cubicBezTo>
                  <a:cubicBezTo>
                    <a:pt x="83150" y="43837"/>
                    <a:pt x="82544" y="43908"/>
                    <a:pt x="81947" y="44053"/>
                  </a:cubicBezTo>
                  <a:cubicBezTo>
                    <a:pt x="81829" y="44077"/>
                    <a:pt x="81688" y="44124"/>
                    <a:pt x="81357" y="44242"/>
                  </a:cubicBezTo>
                  <a:cubicBezTo>
                    <a:pt x="81735" y="44549"/>
                    <a:pt x="82089" y="44856"/>
                    <a:pt x="82419" y="45209"/>
                  </a:cubicBezTo>
                  <a:cubicBezTo>
                    <a:pt x="83787" y="46838"/>
                    <a:pt x="84118" y="48702"/>
                    <a:pt x="83528" y="50731"/>
                  </a:cubicBezTo>
                  <a:cubicBezTo>
                    <a:pt x="83375" y="51273"/>
                    <a:pt x="83304" y="51496"/>
                    <a:pt x="83103" y="51496"/>
                  </a:cubicBezTo>
                  <a:cubicBezTo>
                    <a:pt x="82962" y="51496"/>
                    <a:pt x="82758" y="51387"/>
                    <a:pt x="82419" y="51203"/>
                  </a:cubicBezTo>
                  <a:cubicBezTo>
                    <a:pt x="82348" y="51156"/>
                    <a:pt x="82254" y="51132"/>
                    <a:pt x="81971" y="51014"/>
                  </a:cubicBezTo>
                  <a:lnTo>
                    <a:pt x="81971" y="51014"/>
                  </a:lnTo>
                  <a:cubicBezTo>
                    <a:pt x="82891" y="53491"/>
                    <a:pt x="83150" y="55898"/>
                    <a:pt x="83292" y="58399"/>
                  </a:cubicBezTo>
                  <a:cubicBezTo>
                    <a:pt x="83434" y="60877"/>
                    <a:pt x="83221" y="63354"/>
                    <a:pt x="83150" y="65832"/>
                  </a:cubicBezTo>
                  <a:cubicBezTo>
                    <a:pt x="82584" y="64746"/>
                    <a:pt x="82065" y="63614"/>
                    <a:pt x="81475" y="62528"/>
                  </a:cubicBezTo>
                  <a:cubicBezTo>
                    <a:pt x="79823" y="59579"/>
                    <a:pt x="77653" y="57007"/>
                    <a:pt x="75553" y="54388"/>
                  </a:cubicBezTo>
                  <a:cubicBezTo>
                    <a:pt x="75409" y="54215"/>
                    <a:pt x="75296" y="54148"/>
                    <a:pt x="75199" y="54148"/>
                  </a:cubicBezTo>
                  <a:cubicBezTo>
                    <a:pt x="75057" y="54148"/>
                    <a:pt x="74947" y="54291"/>
                    <a:pt x="74821" y="54459"/>
                  </a:cubicBezTo>
                  <a:cubicBezTo>
                    <a:pt x="73642" y="56016"/>
                    <a:pt x="73170" y="57833"/>
                    <a:pt x="72886" y="59721"/>
                  </a:cubicBezTo>
                  <a:cubicBezTo>
                    <a:pt x="72556" y="61939"/>
                    <a:pt x="72438" y="64157"/>
                    <a:pt x="71848" y="66327"/>
                  </a:cubicBezTo>
                  <a:cubicBezTo>
                    <a:pt x="71589" y="67271"/>
                    <a:pt x="71188" y="68191"/>
                    <a:pt x="70669" y="69017"/>
                  </a:cubicBezTo>
                  <a:cubicBezTo>
                    <a:pt x="70498" y="69252"/>
                    <a:pt x="70365" y="69448"/>
                    <a:pt x="70062" y="69448"/>
                  </a:cubicBezTo>
                  <a:cubicBezTo>
                    <a:pt x="70030" y="69448"/>
                    <a:pt x="69996" y="69446"/>
                    <a:pt x="69961" y="69442"/>
                  </a:cubicBezTo>
                  <a:cubicBezTo>
                    <a:pt x="69560" y="69395"/>
                    <a:pt x="69607" y="69064"/>
                    <a:pt x="69536" y="68828"/>
                  </a:cubicBezTo>
                  <a:cubicBezTo>
                    <a:pt x="68946" y="66870"/>
                    <a:pt x="67578" y="65525"/>
                    <a:pt x="65973" y="64133"/>
                  </a:cubicBezTo>
                  <a:cubicBezTo>
                    <a:pt x="65855" y="66091"/>
                    <a:pt x="65407" y="67837"/>
                    <a:pt x="64864" y="69678"/>
                  </a:cubicBezTo>
                  <a:cubicBezTo>
                    <a:pt x="64133" y="66257"/>
                    <a:pt x="62858" y="63118"/>
                    <a:pt x="62198" y="59815"/>
                  </a:cubicBezTo>
                  <a:cubicBezTo>
                    <a:pt x="61537" y="56582"/>
                    <a:pt x="61419" y="53397"/>
                    <a:pt x="63024" y="50353"/>
                  </a:cubicBezTo>
                  <a:cubicBezTo>
                    <a:pt x="63307" y="49811"/>
                    <a:pt x="63637" y="49315"/>
                    <a:pt x="64015" y="48702"/>
                  </a:cubicBezTo>
                  <a:cubicBezTo>
                    <a:pt x="63301" y="48633"/>
                    <a:pt x="62587" y="48598"/>
                    <a:pt x="61875" y="48598"/>
                  </a:cubicBezTo>
                  <a:cubicBezTo>
                    <a:pt x="60396" y="48598"/>
                    <a:pt x="58920" y="48745"/>
                    <a:pt x="57455" y="49032"/>
                  </a:cubicBezTo>
                  <a:cubicBezTo>
                    <a:pt x="55308" y="49527"/>
                    <a:pt x="53255" y="50424"/>
                    <a:pt x="51438" y="51675"/>
                  </a:cubicBezTo>
                  <a:cubicBezTo>
                    <a:pt x="51273" y="51108"/>
                    <a:pt x="51462" y="50660"/>
                    <a:pt x="51580" y="50212"/>
                  </a:cubicBezTo>
                  <a:cubicBezTo>
                    <a:pt x="52052" y="48489"/>
                    <a:pt x="52689" y="46814"/>
                    <a:pt x="53066" y="45044"/>
                  </a:cubicBezTo>
                  <a:cubicBezTo>
                    <a:pt x="53208" y="44407"/>
                    <a:pt x="53019" y="44171"/>
                    <a:pt x="52406" y="44077"/>
                  </a:cubicBezTo>
                  <a:cubicBezTo>
                    <a:pt x="51669" y="43981"/>
                    <a:pt x="50933" y="43893"/>
                    <a:pt x="50208" y="43893"/>
                  </a:cubicBezTo>
                  <a:cubicBezTo>
                    <a:pt x="49143" y="43893"/>
                    <a:pt x="48103" y="44083"/>
                    <a:pt x="47120" y="44714"/>
                  </a:cubicBezTo>
                  <a:cubicBezTo>
                    <a:pt x="46998" y="44786"/>
                    <a:pt x="46897" y="44816"/>
                    <a:pt x="46812" y="44816"/>
                  </a:cubicBezTo>
                  <a:cubicBezTo>
                    <a:pt x="46536" y="44816"/>
                    <a:pt x="46432" y="44495"/>
                    <a:pt x="46342" y="44242"/>
                  </a:cubicBezTo>
                  <a:cubicBezTo>
                    <a:pt x="45893" y="43180"/>
                    <a:pt x="45988" y="42071"/>
                    <a:pt x="46106" y="40962"/>
                  </a:cubicBezTo>
                  <a:cubicBezTo>
                    <a:pt x="46153" y="40396"/>
                    <a:pt x="46271" y="39853"/>
                    <a:pt x="46413" y="39311"/>
                  </a:cubicBezTo>
                  <a:cubicBezTo>
                    <a:pt x="46543" y="38864"/>
                    <a:pt x="46526" y="38652"/>
                    <a:pt x="46189" y="38652"/>
                  </a:cubicBezTo>
                  <a:cubicBezTo>
                    <a:pt x="46099" y="38652"/>
                    <a:pt x="45986" y="38667"/>
                    <a:pt x="45846" y="38697"/>
                  </a:cubicBezTo>
                  <a:cubicBezTo>
                    <a:pt x="41812" y="39381"/>
                    <a:pt x="38178" y="41599"/>
                    <a:pt x="35724" y="44879"/>
                  </a:cubicBezTo>
                  <a:cubicBezTo>
                    <a:pt x="35582" y="45044"/>
                    <a:pt x="35441" y="45233"/>
                    <a:pt x="35299" y="45398"/>
                  </a:cubicBezTo>
                  <a:cubicBezTo>
                    <a:pt x="35299" y="45422"/>
                    <a:pt x="35252" y="45422"/>
                    <a:pt x="35134" y="45469"/>
                  </a:cubicBezTo>
                  <a:cubicBezTo>
                    <a:pt x="33718" y="41859"/>
                    <a:pt x="33789" y="38060"/>
                    <a:pt x="33459" y="34285"/>
                  </a:cubicBezTo>
                  <a:cubicBezTo>
                    <a:pt x="33176" y="34450"/>
                    <a:pt x="33152" y="34733"/>
                    <a:pt x="33034" y="34969"/>
                  </a:cubicBezTo>
                  <a:cubicBezTo>
                    <a:pt x="31878" y="37423"/>
                    <a:pt x="30651" y="39830"/>
                    <a:pt x="28811" y="41859"/>
                  </a:cubicBezTo>
                  <a:cubicBezTo>
                    <a:pt x="28055" y="42685"/>
                    <a:pt x="27135" y="43369"/>
                    <a:pt x="26097" y="43841"/>
                  </a:cubicBezTo>
                  <a:cubicBezTo>
                    <a:pt x="25923" y="43928"/>
                    <a:pt x="25723" y="44067"/>
                    <a:pt x="25535" y="44067"/>
                  </a:cubicBezTo>
                  <a:cubicBezTo>
                    <a:pt x="25469" y="44067"/>
                    <a:pt x="25404" y="44049"/>
                    <a:pt x="25342" y="44006"/>
                  </a:cubicBezTo>
                  <a:cubicBezTo>
                    <a:pt x="25106" y="43817"/>
                    <a:pt x="25248" y="43487"/>
                    <a:pt x="25295" y="43227"/>
                  </a:cubicBezTo>
                  <a:cubicBezTo>
                    <a:pt x="25625" y="41198"/>
                    <a:pt x="25956" y="39169"/>
                    <a:pt x="26309" y="37140"/>
                  </a:cubicBezTo>
                  <a:cubicBezTo>
                    <a:pt x="26876" y="34002"/>
                    <a:pt x="27442" y="30864"/>
                    <a:pt x="27914" y="27702"/>
                  </a:cubicBezTo>
                  <a:lnTo>
                    <a:pt x="27914" y="27702"/>
                  </a:lnTo>
                  <a:cubicBezTo>
                    <a:pt x="27720" y="27843"/>
                    <a:pt x="27563" y="27911"/>
                    <a:pt x="27428" y="27911"/>
                  </a:cubicBezTo>
                  <a:cubicBezTo>
                    <a:pt x="27201" y="27911"/>
                    <a:pt x="27038" y="27718"/>
                    <a:pt x="26876" y="27348"/>
                  </a:cubicBezTo>
                  <a:cubicBezTo>
                    <a:pt x="25554" y="24634"/>
                    <a:pt x="24799" y="21685"/>
                    <a:pt x="24681" y="18688"/>
                  </a:cubicBezTo>
                  <a:cubicBezTo>
                    <a:pt x="22841" y="19494"/>
                    <a:pt x="20994" y="19883"/>
                    <a:pt x="19144" y="19883"/>
                  </a:cubicBezTo>
                  <a:cubicBezTo>
                    <a:pt x="17366" y="19883"/>
                    <a:pt x="15585" y="19524"/>
                    <a:pt x="13804" y="18830"/>
                  </a:cubicBezTo>
                  <a:cubicBezTo>
                    <a:pt x="11987" y="18122"/>
                    <a:pt x="10477" y="16848"/>
                    <a:pt x="9462" y="15220"/>
                  </a:cubicBezTo>
                  <a:cubicBezTo>
                    <a:pt x="9156" y="14748"/>
                    <a:pt x="9061" y="14512"/>
                    <a:pt x="9746" y="14323"/>
                  </a:cubicBezTo>
                  <a:cubicBezTo>
                    <a:pt x="12435" y="13663"/>
                    <a:pt x="14299" y="11893"/>
                    <a:pt x="15786" y="9675"/>
                  </a:cubicBezTo>
                  <a:cubicBezTo>
                    <a:pt x="16399" y="8755"/>
                    <a:pt x="16942" y="7787"/>
                    <a:pt x="17414" y="6796"/>
                  </a:cubicBezTo>
                  <a:cubicBezTo>
                    <a:pt x="17556" y="6560"/>
                    <a:pt x="17626" y="6301"/>
                    <a:pt x="17579" y="6018"/>
                  </a:cubicBezTo>
                  <a:cubicBezTo>
                    <a:pt x="15314" y="5333"/>
                    <a:pt x="13474" y="3658"/>
                    <a:pt x="12530" y="1487"/>
                  </a:cubicBezTo>
                  <a:cubicBezTo>
                    <a:pt x="11492" y="3351"/>
                    <a:pt x="10666" y="5310"/>
                    <a:pt x="10052" y="7363"/>
                  </a:cubicBezTo>
                  <a:cubicBezTo>
                    <a:pt x="9510" y="9156"/>
                    <a:pt x="8283" y="10642"/>
                    <a:pt x="6607" y="11492"/>
                  </a:cubicBezTo>
                  <a:cubicBezTo>
                    <a:pt x="4673" y="12506"/>
                    <a:pt x="2785" y="13568"/>
                    <a:pt x="897" y="14654"/>
                  </a:cubicBezTo>
                  <a:cubicBezTo>
                    <a:pt x="1" y="15173"/>
                    <a:pt x="24" y="15196"/>
                    <a:pt x="732" y="15881"/>
                  </a:cubicBezTo>
                  <a:cubicBezTo>
                    <a:pt x="3918" y="18971"/>
                    <a:pt x="7811" y="20741"/>
                    <a:pt x="12034" y="21921"/>
                  </a:cubicBezTo>
                  <a:cubicBezTo>
                    <a:pt x="14040" y="22487"/>
                    <a:pt x="16069" y="22983"/>
                    <a:pt x="18169" y="23525"/>
                  </a:cubicBezTo>
                  <a:lnTo>
                    <a:pt x="16565" y="24044"/>
                  </a:lnTo>
                  <a:cubicBezTo>
                    <a:pt x="14087" y="24800"/>
                    <a:pt x="11751" y="25838"/>
                    <a:pt x="9722" y="27513"/>
                  </a:cubicBezTo>
                  <a:cubicBezTo>
                    <a:pt x="7056" y="29707"/>
                    <a:pt x="5970" y="33199"/>
                    <a:pt x="7056" y="36338"/>
                  </a:cubicBezTo>
                  <a:cubicBezTo>
                    <a:pt x="7433" y="35819"/>
                    <a:pt x="7764" y="35299"/>
                    <a:pt x="8141" y="34828"/>
                  </a:cubicBezTo>
                  <a:cubicBezTo>
                    <a:pt x="9203" y="33483"/>
                    <a:pt x="10501" y="32468"/>
                    <a:pt x="12317" y="32326"/>
                  </a:cubicBezTo>
                  <a:cubicBezTo>
                    <a:pt x="12398" y="32324"/>
                    <a:pt x="12479" y="32323"/>
                    <a:pt x="12560" y="32323"/>
                  </a:cubicBezTo>
                  <a:cubicBezTo>
                    <a:pt x="13450" y="32323"/>
                    <a:pt x="14355" y="32442"/>
                    <a:pt x="15220" y="32680"/>
                  </a:cubicBezTo>
                  <a:cubicBezTo>
                    <a:pt x="15621" y="32775"/>
                    <a:pt x="15998" y="32987"/>
                    <a:pt x="16281" y="33294"/>
                  </a:cubicBezTo>
                  <a:cubicBezTo>
                    <a:pt x="19467" y="36597"/>
                    <a:pt x="21095" y="40632"/>
                    <a:pt x="21590" y="45162"/>
                  </a:cubicBezTo>
                  <a:cubicBezTo>
                    <a:pt x="21779" y="47097"/>
                    <a:pt x="21732" y="49032"/>
                    <a:pt x="21425" y="50943"/>
                  </a:cubicBezTo>
                  <a:cubicBezTo>
                    <a:pt x="21520" y="50967"/>
                    <a:pt x="21590" y="50967"/>
                    <a:pt x="21614" y="50967"/>
                  </a:cubicBezTo>
                  <a:cubicBezTo>
                    <a:pt x="25696" y="49433"/>
                    <a:pt x="28999" y="47003"/>
                    <a:pt x="30887" y="42944"/>
                  </a:cubicBezTo>
                  <a:cubicBezTo>
                    <a:pt x="31335" y="42001"/>
                    <a:pt x="31854" y="41104"/>
                    <a:pt x="32326" y="40184"/>
                  </a:cubicBezTo>
                  <a:lnTo>
                    <a:pt x="32326" y="40184"/>
                  </a:lnTo>
                  <a:cubicBezTo>
                    <a:pt x="32137" y="47074"/>
                    <a:pt x="32185" y="53845"/>
                    <a:pt x="35559" y="60240"/>
                  </a:cubicBezTo>
                  <a:cubicBezTo>
                    <a:pt x="35630" y="59957"/>
                    <a:pt x="35700" y="59839"/>
                    <a:pt x="35724" y="59697"/>
                  </a:cubicBezTo>
                  <a:cubicBezTo>
                    <a:pt x="36314" y="56630"/>
                    <a:pt x="37399" y="53680"/>
                    <a:pt x="38956" y="50967"/>
                  </a:cubicBezTo>
                  <a:cubicBezTo>
                    <a:pt x="40443" y="48253"/>
                    <a:pt x="42401" y="45799"/>
                    <a:pt x="44714" y="43747"/>
                  </a:cubicBezTo>
                  <a:cubicBezTo>
                    <a:pt x="44731" y="43711"/>
                    <a:pt x="44749" y="43650"/>
                    <a:pt x="44795" y="43650"/>
                  </a:cubicBezTo>
                  <a:cubicBezTo>
                    <a:pt x="44812" y="43650"/>
                    <a:pt x="44831" y="43658"/>
                    <a:pt x="44855" y="43676"/>
                  </a:cubicBezTo>
                  <a:cubicBezTo>
                    <a:pt x="44855" y="43676"/>
                    <a:pt x="44808" y="43770"/>
                    <a:pt x="44808" y="43841"/>
                  </a:cubicBezTo>
                  <a:cubicBezTo>
                    <a:pt x="44690" y="44148"/>
                    <a:pt x="44619" y="44454"/>
                    <a:pt x="44501" y="44738"/>
                  </a:cubicBezTo>
                  <a:cubicBezTo>
                    <a:pt x="43180" y="48631"/>
                    <a:pt x="42378" y="52689"/>
                    <a:pt x="42118" y="56795"/>
                  </a:cubicBezTo>
                  <a:cubicBezTo>
                    <a:pt x="43888" y="54364"/>
                    <a:pt x="45799" y="52029"/>
                    <a:pt x="47876" y="49858"/>
                  </a:cubicBezTo>
                  <a:lnTo>
                    <a:pt x="47876" y="49858"/>
                  </a:lnTo>
                  <a:cubicBezTo>
                    <a:pt x="47805" y="50141"/>
                    <a:pt x="47805" y="50235"/>
                    <a:pt x="47781" y="50330"/>
                  </a:cubicBezTo>
                  <a:cubicBezTo>
                    <a:pt x="46696" y="55049"/>
                    <a:pt x="45870" y="59815"/>
                    <a:pt x="46200" y="64699"/>
                  </a:cubicBezTo>
                  <a:cubicBezTo>
                    <a:pt x="46342" y="66681"/>
                    <a:pt x="46743" y="68640"/>
                    <a:pt x="47710" y="70409"/>
                  </a:cubicBezTo>
                  <a:cubicBezTo>
                    <a:pt x="48631" y="72155"/>
                    <a:pt x="50282" y="73429"/>
                    <a:pt x="52241" y="73854"/>
                  </a:cubicBezTo>
                  <a:cubicBezTo>
                    <a:pt x="52241" y="73571"/>
                    <a:pt x="52264" y="73335"/>
                    <a:pt x="52264" y="73076"/>
                  </a:cubicBezTo>
                  <a:cubicBezTo>
                    <a:pt x="52335" y="71094"/>
                    <a:pt x="52689" y="69112"/>
                    <a:pt x="53302" y="67224"/>
                  </a:cubicBezTo>
                  <a:cubicBezTo>
                    <a:pt x="54388" y="64015"/>
                    <a:pt x="56110" y="61301"/>
                    <a:pt x="59154" y="59579"/>
                  </a:cubicBezTo>
                  <a:cubicBezTo>
                    <a:pt x="59446" y="59423"/>
                    <a:pt x="59786" y="59107"/>
                    <a:pt x="60082" y="59107"/>
                  </a:cubicBezTo>
                  <a:cubicBezTo>
                    <a:pt x="60144" y="59107"/>
                    <a:pt x="60205" y="59121"/>
                    <a:pt x="60263" y="59154"/>
                  </a:cubicBezTo>
                  <a:cubicBezTo>
                    <a:pt x="60570" y="59343"/>
                    <a:pt x="60310" y="59909"/>
                    <a:pt x="60310" y="60310"/>
                  </a:cubicBezTo>
                  <a:cubicBezTo>
                    <a:pt x="60310" y="60452"/>
                    <a:pt x="60287" y="60570"/>
                    <a:pt x="60287" y="60688"/>
                  </a:cubicBezTo>
                  <a:cubicBezTo>
                    <a:pt x="59956" y="65053"/>
                    <a:pt x="60711" y="69112"/>
                    <a:pt x="63566" y="72580"/>
                  </a:cubicBezTo>
                  <a:cubicBezTo>
                    <a:pt x="64652" y="73925"/>
                    <a:pt x="65879" y="75176"/>
                    <a:pt x="67106" y="76402"/>
                  </a:cubicBezTo>
                  <a:cubicBezTo>
                    <a:pt x="67319" y="76627"/>
                    <a:pt x="67473" y="76734"/>
                    <a:pt x="67619" y="76734"/>
                  </a:cubicBezTo>
                  <a:cubicBezTo>
                    <a:pt x="67781" y="76734"/>
                    <a:pt x="67933" y="76603"/>
                    <a:pt x="68144" y="76355"/>
                  </a:cubicBezTo>
                  <a:cubicBezTo>
                    <a:pt x="72226" y="71306"/>
                    <a:pt x="74963" y="65667"/>
                    <a:pt x="75718" y="59154"/>
                  </a:cubicBezTo>
                  <a:lnTo>
                    <a:pt x="75859" y="59154"/>
                  </a:lnTo>
                  <a:cubicBezTo>
                    <a:pt x="75954" y="59178"/>
                    <a:pt x="76048" y="59225"/>
                    <a:pt x="76143" y="59272"/>
                  </a:cubicBezTo>
                  <a:cubicBezTo>
                    <a:pt x="78880" y="60476"/>
                    <a:pt x="80390" y="62694"/>
                    <a:pt x="81263" y="65454"/>
                  </a:cubicBezTo>
                  <a:cubicBezTo>
                    <a:pt x="82065" y="67979"/>
                    <a:pt x="82207" y="70574"/>
                    <a:pt x="82277" y="73170"/>
                  </a:cubicBezTo>
                  <a:cubicBezTo>
                    <a:pt x="82277" y="73575"/>
                    <a:pt x="82362" y="73738"/>
                    <a:pt x="82591" y="73738"/>
                  </a:cubicBezTo>
                  <a:cubicBezTo>
                    <a:pt x="82682" y="73738"/>
                    <a:pt x="82797" y="73713"/>
                    <a:pt x="82938" y="73665"/>
                  </a:cubicBezTo>
                  <a:cubicBezTo>
                    <a:pt x="84189" y="73241"/>
                    <a:pt x="85274" y="72486"/>
                    <a:pt x="86100" y="71447"/>
                  </a:cubicBezTo>
                  <a:cubicBezTo>
                    <a:pt x="87398" y="69796"/>
                    <a:pt x="87940" y="67837"/>
                    <a:pt x="88223" y="65808"/>
                  </a:cubicBezTo>
                  <a:cubicBezTo>
                    <a:pt x="88695" y="62104"/>
                    <a:pt x="88318" y="58446"/>
                    <a:pt x="87681" y="54813"/>
                  </a:cubicBezTo>
                  <a:cubicBezTo>
                    <a:pt x="87421" y="53208"/>
                    <a:pt x="87067" y="51604"/>
                    <a:pt x="86737" y="49834"/>
                  </a:cubicBezTo>
                  <a:lnTo>
                    <a:pt x="86737" y="49834"/>
                  </a:lnTo>
                  <a:cubicBezTo>
                    <a:pt x="88837" y="52241"/>
                    <a:pt x="90913" y="54459"/>
                    <a:pt x="92589" y="57007"/>
                  </a:cubicBezTo>
                  <a:cubicBezTo>
                    <a:pt x="93933" y="59036"/>
                    <a:pt x="94924" y="61207"/>
                    <a:pt x="95231" y="63661"/>
                  </a:cubicBezTo>
                  <a:cubicBezTo>
                    <a:pt x="95326" y="64440"/>
                    <a:pt x="95302" y="65266"/>
                    <a:pt x="95349" y="66021"/>
                  </a:cubicBezTo>
                  <a:cubicBezTo>
                    <a:pt x="101508" y="58446"/>
                    <a:pt x="102876" y="49598"/>
                    <a:pt x="102145" y="40160"/>
                  </a:cubicBezTo>
                  <a:lnTo>
                    <a:pt x="102145" y="40160"/>
                  </a:lnTo>
                  <a:cubicBezTo>
                    <a:pt x="103466" y="42496"/>
                    <a:pt x="104504" y="44950"/>
                    <a:pt x="106392" y="46885"/>
                  </a:cubicBezTo>
                  <a:cubicBezTo>
                    <a:pt x="108256" y="48820"/>
                    <a:pt x="110592" y="49999"/>
                    <a:pt x="113140" y="51014"/>
                  </a:cubicBezTo>
                  <a:cubicBezTo>
                    <a:pt x="112833" y="49056"/>
                    <a:pt x="112762" y="47074"/>
                    <a:pt x="112975" y="45092"/>
                  </a:cubicBezTo>
                  <a:cubicBezTo>
                    <a:pt x="113470" y="40608"/>
                    <a:pt x="115098" y="36597"/>
                    <a:pt x="118237" y="33294"/>
                  </a:cubicBezTo>
                  <a:cubicBezTo>
                    <a:pt x="118402" y="33081"/>
                    <a:pt x="118614" y="32893"/>
                    <a:pt x="118874" y="32798"/>
                  </a:cubicBezTo>
                  <a:cubicBezTo>
                    <a:pt x="119916" y="32496"/>
                    <a:pt x="120890" y="32290"/>
                    <a:pt x="121817" y="32290"/>
                  </a:cubicBezTo>
                  <a:cubicBezTo>
                    <a:pt x="123345" y="32290"/>
                    <a:pt x="124742" y="32849"/>
                    <a:pt x="126094" y="34450"/>
                  </a:cubicBezTo>
                  <a:cubicBezTo>
                    <a:pt x="126589" y="35040"/>
                    <a:pt x="127014" y="35677"/>
                    <a:pt x="127533" y="36338"/>
                  </a:cubicBezTo>
                  <a:cubicBezTo>
                    <a:pt x="128406" y="32893"/>
                    <a:pt x="127627" y="29991"/>
                    <a:pt x="125008" y="27655"/>
                  </a:cubicBezTo>
                  <a:cubicBezTo>
                    <a:pt x="123640" y="26498"/>
                    <a:pt x="122083" y="25555"/>
                    <a:pt x="120431" y="24894"/>
                  </a:cubicBezTo>
                  <a:cubicBezTo>
                    <a:pt x="119110" y="24328"/>
                    <a:pt x="117741" y="23974"/>
                    <a:pt x="116302" y="23478"/>
                  </a:cubicBezTo>
                  <a:cubicBezTo>
                    <a:pt x="118921" y="22865"/>
                    <a:pt x="121469" y="22251"/>
                    <a:pt x="123947" y="21473"/>
                  </a:cubicBezTo>
                  <a:cubicBezTo>
                    <a:pt x="127745" y="20269"/>
                    <a:pt x="131190" y="18452"/>
                    <a:pt x="134045" y="15645"/>
                  </a:cubicBezTo>
                  <a:cubicBezTo>
                    <a:pt x="134376" y="15291"/>
                    <a:pt x="134494" y="15102"/>
                    <a:pt x="133998" y="14842"/>
                  </a:cubicBezTo>
                  <a:cubicBezTo>
                    <a:pt x="133503" y="14583"/>
                    <a:pt x="133031" y="14276"/>
                    <a:pt x="132535" y="13993"/>
                  </a:cubicBezTo>
                  <a:cubicBezTo>
                    <a:pt x="130600" y="12884"/>
                    <a:pt x="128595" y="11987"/>
                    <a:pt x="126778" y="10713"/>
                  </a:cubicBezTo>
                  <a:cubicBezTo>
                    <a:pt x="126094" y="10241"/>
                    <a:pt x="125527" y="9604"/>
                    <a:pt x="125150" y="8849"/>
                  </a:cubicBezTo>
                  <a:cubicBezTo>
                    <a:pt x="124112" y="6773"/>
                    <a:pt x="123569" y="4531"/>
                    <a:pt x="123144" y="2266"/>
                  </a:cubicBezTo>
                  <a:cubicBezTo>
                    <a:pt x="123003" y="1535"/>
                    <a:pt x="122885" y="803"/>
                    <a:pt x="122767" y="95"/>
                  </a:cubicBezTo>
                  <a:lnTo>
                    <a:pt x="1225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6"/>
            <p:cNvSpPr/>
            <p:nvPr/>
          </p:nvSpPr>
          <p:spPr>
            <a:xfrm>
              <a:off x="6087709" y="2503125"/>
              <a:ext cx="656723" cy="1012383"/>
            </a:xfrm>
            <a:custGeom>
              <a:avLst/>
              <a:gdLst/>
              <a:ahLst/>
              <a:cxnLst/>
              <a:rect l="l" t="t" r="r" b="b"/>
              <a:pathLst>
                <a:path w="36243" h="55871" extrusionOk="0">
                  <a:moveTo>
                    <a:pt x="1392" y="1"/>
                  </a:moveTo>
                  <a:cubicBezTo>
                    <a:pt x="614" y="1463"/>
                    <a:pt x="283" y="3068"/>
                    <a:pt x="48" y="4672"/>
                  </a:cubicBezTo>
                  <a:cubicBezTo>
                    <a:pt x="0" y="5050"/>
                    <a:pt x="189" y="5144"/>
                    <a:pt x="449" y="5262"/>
                  </a:cubicBezTo>
                  <a:cubicBezTo>
                    <a:pt x="1416" y="5663"/>
                    <a:pt x="2454" y="5947"/>
                    <a:pt x="3492" y="6088"/>
                  </a:cubicBezTo>
                  <a:cubicBezTo>
                    <a:pt x="4000" y="6155"/>
                    <a:pt x="4501" y="6187"/>
                    <a:pt x="4996" y="6187"/>
                  </a:cubicBezTo>
                  <a:cubicBezTo>
                    <a:pt x="6780" y="6187"/>
                    <a:pt x="8489" y="5770"/>
                    <a:pt x="10170" y="5050"/>
                  </a:cubicBezTo>
                  <a:cubicBezTo>
                    <a:pt x="10342" y="4981"/>
                    <a:pt x="10476" y="4935"/>
                    <a:pt x="10574" y="4935"/>
                  </a:cubicBezTo>
                  <a:cubicBezTo>
                    <a:pt x="10745" y="4935"/>
                    <a:pt x="10805" y="5078"/>
                    <a:pt x="10760" y="5498"/>
                  </a:cubicBezTo>
                  <a:cubicBezTo>
                    <a:pt x="10547" y="6867"/>
                    <a:pt x="10453" y="8259"/>
                    <a:pt x="10477" y="9651"/>
                  </a:cubicBezTo>
                  <a:cubicBezTo>
                    <a:pt x="11515" y="8967"/>
                    <a:pt x="12671" y="8424"/>
                    <a:pt x="13874" y="8070"/>
                  </a:cubicBezTo>
                  <a:cubicBezTo>
                    <a:pt x="15031" y="7763"/>
                    <a:pt x="16234" y="7504"/>
                    <a:pt x="17650" y="7174"/>
                  </a:cubicBezTo>
                  <a:lnTo>
                    <a:pt x="17650" y="7174"/>
                  </a:lnTo>
                  <a:cubicBezTo>
                    <a:pt x="14040" y="12978"/>
                    <a:pt x="13166" y="19136"/>
                    <a:pt x="13733" y="25814"/>
                  </a:cubicBezTo>
                  <a:cubicBezTo>
                    <a:pt x="15219" y="23643"/>
                    <a:pt x="17272" y="21921"/>
                    <a:pt x="19679" y="20859"/>
                  </a:cubicBezTo>
                  <a:cubicBezTo>
                    <a:pt x="20693" y="25531"/>
                    <a:pt x="20906" y="30179"/>
                    <a:pt x="20033" y="34851"/>
                  </a:cubicBezTo>
                  <a:cubicBezTo>
                    <a:pt x="19750" y="36455"/>
                    <a:pt x="19160" y="38036"/>
                    <a:pt x="18995" y="39664"/>
                  </a:cubicBezTo>
                  <a:cubicBezTo>
                    <a:pt x="18357" y="45634"/>
                    <a:pt x="20410" y="50589"/>
                    <a:pt x="25011" y="54459"/>
                  </a:cubicBezTo>
                  <a:cubicBezTo>
                    <a:pt x="25965" y="55237"/>
                    <a:pt x="26950" y="55871"/>
                    <a:pt x="28153" y="55871"/>
                  </a:cubicBezTo>
                  <a:cubicBezTo>
                    <a:pt x="28409" y="55871"/>
                    <a:pt x="28674" y="55842"/>
                    <a:pt x="28952" y="55780"/>
                  </a:cubicBezTo>
                  <a:cubicBezTo>
                    <a:pt x="29424" y="55686"/>
                    <a:pt x="29872" y="55591"/>
                    <a:pt x="30320" y="55450"/>
                  </a:cubicBezTo>
                  <a:cubicBezTo>
                    <a:pt x="32491" y="54718"/>
                    <a:pt x="34497" y="53727"/>
                    <a:pt x="35771" y="51698"/>
                  </a:cubicBezTo>
                  <a:cubicBezTo>
                    <a:pt x="36243" y="50919"/>
                    <a:pt x="36243" y="50919"/>
                    <a:pt x="35322" y="50683"/>
                  </a:cubicBezTo>
                  <a:cubicBezTo>
                    <a:pt x="35228" y="50990"/>
                    <a:pt x="34921" y="51037"/>
                    <a:pt x="34685" y="51155"/>
                  </a:cubicBezTo>
                  <a:cubicBezTo>
                    <a:pt x="33288" y="51864"/>
                    <a:pt x="31792" y="52129"/>
                    <a:pt x="30252" y="52129"/>
                  </a:cubicBezTo>
                  <a:cubicBezTo>
                    <a:pt x="29946" y="52129"/>
                    <a:pt x="29638" y="52119"/>
                    <a:pt x="29329" y="52099"/>
                  </a:cubicBezTo>
                  <a:cubicBezTo>
                    <a:pt x="24351" y="51745"/>
                    <a:pt x="21826" y="47970"/>
                    <a:pt x="22038" y="44195"/>
                  </a:cubicBezTo>
                  <a:cubicBezTo>
                    <a:pt x="22133" y="42189"/>
                    <a:pt x="22675" y="40278"/>
                    <a:pt x="23171" y="38367"/>
                  </a:cubicBezTo>
                  <a:cubicBezTo>
                    <a:pt x="24280" y="34332"/>
                    <a:pt x="24587" y="30132"/>
                    <a:pt x="24138" y="25979"/>
                  </a:cubicBezTo>
                  <a:cubicBezTo>
                    <a:pt x="23832" y="23431"/>
                    <a:pt x="23596" y="20906"/>
                    <a:pt x="23312" y="18358"/>
                  </a:cubicBezTo>
                  <a:cubicBezTo>
                    <a:pt x="23171" y="17272"/>
                    <a:pt x="23289" y="16187"/>
                    <a:pt x="23171" y="14889"/>
                  </a:cubicBezTo>
                  <a:cubicBezTo>
                    <a:pt x="22439" y="16494"/>
                    <a:pt x="21118" y="17131"/>
                    <a:pt x="19750" y="17673"/>
                  </a:cubicBezTo>
                  <a:cubicBezTo>
                    <a:pt x="18711" y="18122"/>
                    <a:pt x="17650" y="18476"/>
                    <a:pt x="16871" y="19302"/>
                  </a:cubicBezTo>
                  <a:cubicBezTo>
                    <a:pt x="16694" y="19489"/>
                    <a:pt x="16566" y="19577"/>
                    <a:pt x="16465" y="19577"/>
                  </a:cubicBezTo>
                  <a:cubicBezTo>
                    <a:pt x="16324" y="19577"/>
                    <a:pt x="16236" y="19405"/>
                    <a:pt x="16139" y="19089"/>
                  </a:cubicBezTo>
                  <a:cubicBezTo>
                    <a:pt x="15266" y="16612"/>
                    <a:pt x="15597" y="13875"/>
                    <a:pt x="16989" y="11657"/>
                  </a:cubicBezTo>
                  <a:cubicBezTo>
                    <a:pt x="18570" y="9038"/>
                    <a:pt x="20906" y="7197"/>
                    <a:pt x="23360" y="5427"/>
                  </a:cubicBezTo>
                  <a:cubicBezTo>
                    <a:pt x="24115" y="4885"/>
                    <a:pt x="24870" y="4366"/>
                    <a:pt x="25766" y="3752"/>
                  </a:cubicBezTo>
                  <a:cubicBezTo>
                    <a:pt x="24823" y="3516"/>
                    <a:pt x="23879" y="3375"/>
                    <a:pt x="22935" y="3280"/>
                  </a:cubicBezTo>
                  <a:cubicBezTo>
                    <a:pt x="22479" y="3249"/>
                    <a:pt x="22026" y="3234"/>
                    <a:pt x="21577" y="3234"/>
                  </a:cubicBezTo>
                  <a:cubicBezTo>
                    <a:pt x="18301" y="3234"/>
                    <a:pt x="15181" y="4038"/>
                    <a:pt x="12152" y="5262"/>
                  </a:cubicBezTo>
                  <a:cubicBezTo>
                    <a:pt x="11943" y="5349"/>
                    <a:pt x="11794" y="5391"/>
                    <a:pt x="11687" y="5391"/>
                  </a:cubicBezTo>
                  <a:cubicBezTo>
                    <a:pt x="11443" y="5391"/>
                    <a:pt x="11420" y="5170"/>
                    <a:pt x="11420" y="4743"/>
                  </a:cubicBezTo>
                  <a:cubicBezTo>
                    <a:pt x="11444" y="3233"/>
                    <a:pt x="11420" y="1747"/>
                    <a:pt x="11420" y="237"/>
                  </a:cubicBezTo>
                  <a:cubicBezTo>
                    <a:pt x="11255" y="425"/>
                    <a:pt x="11137" y="661"/>
                    <a:pt x="11067" y="897"/>
                  </a:cubicBezTo>
                  <a:cubicBezTo>
                    <a:pt x="10618" y="2124"/>
                    <a:pt x="9698" y="3092"/>
                    <a:pt x="8495" y="3611"/>
                  </a:cubicBezTo>
                  <a:cubicBezTo>
                    <a:pt x="7916" y="3861"/>
                    <a:pt x="7225" y="3987"/>
                    <a:pt x="6505" y="3987"/>
                  </a:cubicBezTo>
                  <a:cubicBezTo>
                    <a:pt x="4174" y="3987"/>
                    <a:pt x="1537" y="2669"/>
                    <a:pt x="13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6"/>
            <p:cNvSpPr/>
            <p:nvPr/>
          </p:nvSpPr>
          <p:spPr>
            <a:xfrm>
              <a:off x="6051360" y="913077"/>
              <a:ext cx="943182" cy="451514"/>
            </a:xfrm>
            <a:custGeom>
              <a:avLst/>
              <a:gdLst/>
              <a:ahLst/>
              <a:cxnLst/>
              <a:rect l="l" t="t" r="r" b="b"/>
              <a:pathLst>
                <a:path w="52052" h="24918" extrusionOk="0">
                  <a:moveTo>
                    <a:pt x="19679" y="17933"/>
                  </a:moveTo>
                  <a:cubicBezTo>
                    <a:pt x="19679" y="17933"/>
                    <a:pt x="19703" y="17957"/>
                    <a:pt x="19726" y="17957"/>
                  </a:cubicBezTo>
                  <a:cubicBezTo>
                    <a:pt x="19726" y="17980"/>
                    <a:pt x="19726" y="17980"/>
                    <a:pt x="19726" y="18004"/>
                  </a:cubicBezTo>
                  <a:cubicBezTo>
                    <a:pt x="19703" y="18027"/>
                    <a:pt x="19679" y="18027"/>
                    <a:pt x="19679" y="18027"/>
                  </a:cubicBezTo>
                  <a:cubicBezTo>
                    <a:pt x="19608" y="18004"/>
                    <a:pt x="19608" y="17957"/>
                    <a:pt x="19679" y="17933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24" y="166"/>
                    <a:pt x="72" y="331"/>
                    <a:pt x="166" y="472"/>
                  </a:cubicBezTo>
                  <a:cubicBezTo>
                    <a:pt x="1228" y="2030"/>
                    <a:pt x="2242" y="3563"/>
                    <a:pt x="3280" y="5121"/>
                  </a:cubicBezTo>
                  <a:cubicBezTo>
                    <a:pt x="6537" y="9958"/>
                    <a:pt x="9746" y="14795"/>
                    <a:pt x="12412" y="19986"/>
                  </a:cubicBezTo>
                  <a:cubicBezTo>
                    <a:pt x="13073" y="21307"/>
                    <a:pt x="13922" y="21803"/>
                    <a:pt x="15243" y="22086"/>
                  </a:cubicBezTo>
                  <a:cubicBezTo>
                    <a:pt x="18263" y="22676"/>
                    <a:pt x="21496" y="22676"/>
                    <a:pt x="23997" y="24917"/>
                  </a:cubicBezTo>
                  <a:cubicBezTo>
                    <a:pt x="24209" y="23077"/>
                    <a:pt x="23266" y="21755"/>
                    <a:pt x="22180" y="20481"/>
                  </a:cubicBezTo>
                  <a:lnTo>
                    <a:pt x="22180" y="20481"/>
                  </a:lnTo>
                  <a:cubicBezTo>
                    <a:pt x="22841" y="20552"/>
                    <a:pt x="23407" y="20694"/>
                    <a:pt x="23974" y="20812"/>
                  </a:cubicBezTo>
                  <a:cubicBezTo>
                    <a:pt x="26700" y="21374"/>
                    <a:pt x="29426" y="22056"/>
                    <a:pt x="32226" y="22056"/>
                  </a:cubicBezTo>
                  <a:cubicBezTo>
                    <a:pt x="32479" y="22056"/>
                    <a:pt x="32733" y="22050"/>
                    <a:pt x="32987" y="22039"/>
                  </a:cubicBezTo>
                  <a:cubicBezTo>
                    <a:pt x="34615" y="21968"/>
                    <a:pt x="36196" y="21661"/>
                    <a:pt x="37659" y="20812"/>
                  </a:cubicBezTo>
                  <a:cubicBezTo>
                    <a:pt x="37423" y="20670"/>
                    <a:pt x="37140" y="20576"/>
                    <a:pt x="36857" y="20576"/>
                  </a:cubicBezTo>
                  <a:cubicBezTo>
                    <a:pt x="35582" y="20434"/>
                    <a:pt x="34332" y="20175"/>
                    <a:pt x="33105" y="19821"/>
                  </a:cubicBezTo>
                  <a:cubicBezTo>
                    <a:pt x="31972" y="19490"/>
                    <a:pt x="30934" y="19018"/>
                    <a:pt x="30297" y="17933"/>
                  </a:cubicBezTo>
                  <a:cubicBezTo>
                    <a:pt x="29731" y="16942"/>
                    <a:pt x="28834" y="16187"/>
                    <a:pt x="27749" y="15809"/>
                  </a:cubicBezTo>
                  <a:cubicBezTo>
                    <a:pt x="27536" y="15715"/>
                    <a:pt x="27277" y="15739"/>
                    <a:pt x="27135" y="15456"/>
                  </a:cubicBezTo>
                  <a:cubicBezTo>
                    <a:pt x="28726" y="15043"/>
                    <a:pt x="30326" y="14778"/>
                    <a:pt x="31936" y="14778"/>
                  </a:cubicBezTo>
                  <a:cubicBezTo>
                    <a:pt x="32810" y="14778"/>
                    <a:pt x="33687" y="14856"/>
                    <a:pt x="34568" y="15031"/>
                  </a:cubicBezTo>
                  <a:cubicBezTo>
                    <a:pt x="37069" y="15550"/>
                    <a:pt x="39098" y="17036"/>
                    <a:pt x="41245" y="18452"/>
                  </a:cubicBezTo>
                  <a:cubicBezTo>
                    <a:pt x="41056" y="15951"/>
                    <a:pt x="41481" y="15290"/>
                    <a:pt x="43699" y="14370"/>
                  </a:cubicBezTo>
                  <a:cubicBezTo>
                    <a:pt x="46908" y="13025"/>
                    <a:pt x="49763" y="10972"/>
                    <a:pt x="52052" y="8353"/>
                  </a:cubicBezTo>
                  <a:cubicBezTo>
                    <a:pt x="51438" y="8353"/>
                    <a:pt x="50896" y="8684"/>
                    <a:pt x="50306" y="8802"/>
                  </a:cubicBezTo>
                  <a:cubicBezTo>
                    <a:pt x="48536" y="9132"/>
                    <a:pt x="46767" y="9250"/>
                    <a:pt x="45021" y="9769"/>
                  </a:cubicBezTo>
                  <a:cubicBezTo>
                    <a:pt x="42472" y="10548"/>
                    <a:pt x="39995" y="11468"/>
                    <a:pt x="38225" y="13615"/>
                  </a:cubicBezTo>
                  <a:cubicBezTo>
                    <a:pt x="38118" y="13733"/>
                    <a:pt x="38026" y="13773"/>
                    <a:pt x="37935" y="13773"/>
                  </a:cubicBezTo>
                  <a:cubicBezTo>
                    <a:pt x="37825" y="13773"/>
                    <a:pt x="37717" y="13714"/>
                    <a:pt x="37588" y="13662"/>
                  </a:cubicBezTo>
                  <a:cubicBezTo>
                    <a:pt x="36951" y="13379"/>
                    <a:pt x="36314" y="13120"/>
                    <a:pt x="35677" y="12907"/>
                  </a:cubicBezTo>
                  <a:cubicBezTo>
                    <a:pt x="33991" y="12402"/>
                    <a:pt x="32315" y="12178"/>
                    <a:pt x="30642" y="12178"/>
                  </a:cubicBezTo>
                  <a:cubicBezTo>
                    <a:pt x="28568" y="12178"/>
                    <a:pt x="26498" y="12521"/>
                    <a:pt x="24422" y="13096"/>
                  </a:cubicBezTo>
                  <a:cubicBezTo>
                    <a:pt x="23209" y="13435"/>
                    <a:pt x="22006" y="13669"/>
                    <a:pt x="20838" y="13669"/>
                  </a:cubicBezTo>
                  <a:cubicBezTo>
                    <a:pt x="18915" y="13669"/>
                    <a:pt x="17085" y="13034"/>
                    <a:pt x="15456" y="11185"/>
                  </a:cubicBezTo>
                  <a:lnTo>
                    <a:pt x="15456" y="11185"/>
                  </a:lnTo>
                  <a:cubicBezTo>
                    <a:pt x="16022" y="14016"/>
                    <a:pt x="17272" y="16234"/>
                    <a:pt x="19585" y="17886"/>
                  </a:cubicBezTo>
                  <a:cubicBezTo>
                    <a:pt x="19451" y="17903"/>
                    <a:pt x="19389" y="17919"/>
                    <a:pt x="19355" y="17919"/>
                  </a:cubicBezTo>
                  <a:cubicBezTo>
                    <a:pt x="19341" y="17919"/>
                    <a:pt x="19332" y="17916"/>
                    <a:pt x="19325" y="17909"/>
                  </a:cubicBezTo>
                  <a:cubicBezTo>
                    <a:pt x="19137" y="17839"/>
                    <a:pt x="18948" y="17768"/>
                    <a:pt x="18783" y="17697"/>
                  </a:cubicBezTo>
                  <a:cubicBezTo>
                    <a:pt x="15904" y="16352"/>
                    <a:pt x="13592" y="14299"/>
                    <a:pt x="11633" y="11869"/>
                  </a:cubicBezTo>
                  <a:cubicBezTo>
                    <a:pt x="8141" y="7551"/>
                    <a:pt x="4366" y="349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6"/>
            <p:cNvSpPr/>
            <p:nvPr/>
          </p:nvSpPr>
          <p:spPr>
            <a:xfrm>
              <a:off x="6790584" y="2507782"/>
              <a:ext cx="657158" cy="1007526"/>
            </a:xfrm>
            <a:custGeom>
              <a:avLst/>
              <a:gdLst/>
              <a:ahLst/>
              <a:cxnLst/>
              <a:rect l="l" t="t" r="r" b="b"/>
              <a:pathLst>
                <a:path w="36267" h="55603" extrusionOk="0">
                  <a:moveTo>
                    <a:pt x="25027" y="1"/>
                  </a:moveTo>
                  <a:cubicBezTo>
                    <a:pt x="25015" y="1"/>
                    <a:pt x="25002" y="2"/>
                    <a:pt x="24988" y="3"/>
                  </a:cubicBezTo>
                  <a:cubicBezTo>
                    <a:pt x="24988" y="1490"/>
                    <a:pt x="24941" y="3000"/>
                    <a:pt x="24988" y="4486"/>
                  </a:cubicBezTo>
                  <a:cubicBezTo>
                    <a:pt x="24988" y="4944"/>
                    <a:pt x="24935" y="5138"/>
                    <a:pt x="24709" y="5138"/>
                  </a:cubicBezTo>
                  <a:cubicBezTo>
                    <a:pt x="24597" y="5138"/>
                    <a:pt x="24444" y="5091"/>
                    <a:pt x="24233" y="5005"/>
                  </a:cubicBezTo>
                  <a:cubicBezTo>
                    <a:pt x="21204" y="3781"/>
                    <a:pt x="18121" y="2977"/>
                    <a:pt x="14870" y="2977"/>
                  </a:cubicBezTo>
                  <a:cubicBezTo>
                    <a:pt x="14424" y="2977"/>
                    <a:pt x="13974" y="2992"/>
                    <a:pt x="13521" y="3023"/>
                  </a:cubicBezTo>
                  <a:cubicBezTo>
                    <a:pt x="12624" y="3094"/>
                    <a:pt x="11728" y="3236"/>
                    <a:pt x="10855" y="3472"/>
                  </a:cubicBezTo>
                  <a:cubicBezTo>
                    <a:pt x="11044" y="3849"/>
                    <a:pt x="11397" y="3967"/>
                    <a:pt x="11657" y="4156"/>
                  </a:cubicBezTo>
                  <a:cubicBezTo>
                    <a:pt x="13899" y="5713"/>
                    <a:pt x="16093" y="7270"/>
                    <a:pt x="17886" y="9323"/>
                  </a:cubicBezTo>
                  <a:cubicBezTo>
                    <a:pt x="19797" y="11470"/>
                    <a:pt x="21024" y="13901"/>
                    <a:pt x="20694" y="16874"/>
                  </a:cubicBezTo>
                  <a:cubicBezTo>
                    <a:pt x="20647" y="17794"/>
                    <a:pt x="20387" y="18667"/>
                    <a:pt x="19986" y="19469"/>
                  </a:cubicBezTo>
                  <a:cubicBezTo>
                    <a:pt x="19349" y="18761"/>
                    <a:pt x="18570" y="18219"/>
                    <a:pt x="17721" y="17865"/>
                  </a:cubicBezTo>
                  <a:cubicBezTo>
                    <a:pt x="16046" y="17110"/>
                    <a:pt x="14158" y="16685"/>
                    <a:pt x="13238" y="14774"/>
                  </a:cubicBezTo>
                  <a:lnTo>
                    <a:pt x="13238" y="14774"/>
                  </a:lnTo>
                  <a:cubicBezTo>
                    <a:pt x="13309" y="18266"/>
                    <a:pt x="12672" y="21616"/>
                    <a:pt x="12341" y="25014"/>
                  </a:cubicBezTo>
                  <a:cubicBezTo>
                    <a:pt x="11987" y="28483"/>
                    <a:pt x="11893" y="31951"/>
                    <a:pt x="12624" y="35396"/>
                  </a:cubicBezTo>
                  <a:cubicBezTo>
                    <a:pt x="13144" y="37897"/>
                    <a:pt x="13875" y="40351"/>
                    <a:pt x="14300" y="42852"/>
                  </a:cubicBezTo>
                  <a:cubicBezTo>
                    <a:pt x="14984" y="46840"/>
                    <a:pt x="12790" y="50426"/>
                    <a:pt x="9014" y="51488"/>
                  </a:cubicBezTo>
                  <a:cubicBezTo>
                    <a:pt x="8075" y="51753"/>
                    <a:pt x="7099" y="51891"/>
                    <a:pt x="6124" y="51891"/>
                  </a:cubicBezTo>
                  <a:cubicBezTo>
                    <a:pt x="5358" y="51891"/>
                    <a:pt x="4594" y="51806"/>
                    <a:pt x="3847" y="51630"/>
                  </a:cubicBezTo>
                  <a:cubicBezTo>
                    <a:pt x="2809" y="51417"/>
                    <a:pt x="1723" y="51158"/>
                    <a:pt x="945" y="50356"/>
                  </a:cubicBezTo>
                  <a:cubicBezTo>
                    <a:pt x="25" y="50686"/>
                    <a:pt x="1" y="50709"/>
                    <a:pt x="496" y="51535"/>
                  </a:cubicBezTo>
                  <a:cubicBezTo>
                    <a:pt x="662" y="51818"/>
                    <a:pt x="874" y="52102"/>
                    <a:pt x="1110" y="52338"/>
                  </a:cubicBezTo>
                  <a:cubicBezTo>
                    <a:pt x="2738" y="54036"/>
                    <a:pt x="4885" y="55145"/>
                    <a:pt x="7198" y="55499"/>
                  </a:cubicBezTo>
                  <a:cubicBezTo>
                    <a:pt x="7494" y="55569"/>
                    <a:pt x="7793" y="55603"/>
                    <a:pt x="8089" y="55603"/>
                  </a:cubicBezTo>
                  <a:cubicBezTo>
                    <a:pt x="8996" y="55603"/>
                    <a:pt x="9878" y="55284"/>
                    <a:pt x="10572" y="54697"/>
                  </a:cubicBezTo>
                  <a:cubicBezTo>
                    <a:pt x="11610" y="53895"/>
                    <a:pt x="12554" y="52998"/>
                    <a:pt x="13427" y="52031"/>
                  </a:cubicBezTo>
                  <a:cubicBezTo>
                    <a:pt x="16872" y="47902"/>
                    <a:pt x="18240" y="43159"/>
                    <a:pt x="16895" y="37944"/>
                  </a:cubicBezTo>
                  <a:cubicBezTo>
                    <a:pt x="15479" y="32447"/>
                    <a:pt x="15291" y="26689"/>
                    <a:pt x="16423" y="21121"/>
                  </a:cubicBezTo>
                  <a:cubicBezTo>
                    <a:pt x="16456" y="20889"/>
                    <a:pt x="16501" y="20704"/>
                    <a:pt x="16672" y="20704"/>
                  </a:cubicBezTo>
                  <a:cubicBezTo>
                    <a:pt x="16744" y="20704"/>
                    <a:pt x="16839" y="20737"/>
                    <a:pt x="16966" y="20814"/>
                  </a:cubicBezTo>
                  <a:cubicBezTo>
                    <a:pt x="17933" y="21310"/>
                    <a:pt x="18854" y="21876"/>
                    <a:pt x="19727" y="22513"/>
                  </a:cubicBezTo>
                  <a:cubicBezTo>
                    <a:pt x="20788" y="23410"/>
                    <a:pt x="21732" y="24424"/>
                    <a:pt x="22534" y="25557"/>
                  </a:cubicBezTo>
                  <a:cubicBezTo>
                    <a:pt x="22747" y="22183"/>
                    <a:pt x="22700" y="19068"/>
                    <a:pt x="22157" y="15906"/>
                  </a:cubicBezTo>
                  <a:cubicBezTo>
                    <a:pt x="21591" y="12745"/>
                    <a:pt x="20246" y="9890"/>
                    <a:pt x="18736" y="6987"/>
                  </a:cubicBezTo>
                  <a:lnTo>
                    <a:pt x="18736" y="6987"/>
                  </a:lnTo>
                  <a:cubicBezTo>
                    <a:pt x="21095" y="7436"/>
                    <a:pt x="23313" y="7860"/>
                    <a:pt x="25271" y="9111"/>
                  </a:cubicBezTo>
                  <a:cubicBezTo>
                    <a:pt x="25424" y="9207"/>
                    <a:pt x="25533" y="9252"/>
                    <a:pt x="25610" y="9252"/>
                  </a:cubicBezTo>
                  <a:cubicBezTo>
                    <a:pt x="25760" y="9252"/>
                    <a:pt x="25791" y="9084"/>
                    <a:pt x="25791" y="8804"/>
                  </a:cubicBezTo>
                  <a:cubicBezTo>
                    <a:pt x="25767" y="7365"/>
                    <a:pt x="25578" y="5949"/>
                    <a:pt x="25437" y="4510"/>
                  </a:cubicBezTo>
                  <a:lnTo>
                    <a:pt x="25437" y="4510"/>
                  </a:lnTo>
                  <a:cubicBezTo>
                    <a:pt x="26097" y="4746"/>
                    <a:pt x="26687" y="4982"/>
                    <a:pt x="27277" y="5170"/>
                  </a:cubicBezTo>
                  <a:cubicBezTo>
                    <a:pt x="28626" y="5624"/>
                    <a:pt x="29974" y="5865"/>
                    <a:pt x="31320" y="5865"/>
                  </a:cubicBezTo>
                  <a:cubicBezTo>
                    <a:pt x="32777" y="5865"/>
                    <a:pt x="34230" y="5583"/>
                    <a:pt x="35677" y="4982"/>
                  </a:cubicBezTo>
                  <a:cubicBezTo>
                    <a:pt x="35937" y="4887"/>
                    <a:pt x="36267" y="4864"/>
                    <a:pt x="36196" y="4415"/>
                  </a:cubicBezTo>
                  <a:cubicBezTo>
                    <a:pt x="36007" y="2929"/>
                    <a:pt x="35748" y="1419"/>
                    <a:pt x="35016" y="74"/>
                  </a:cubicBezTo>
                  <a:cubicBezTo>
                    <a:pt x="34639" y="1348"/>
                    <a:pt x="34002" y="2410"/>
                    <a:pt x="32728" y="3047"/>
                  </a:cubicBezTo>
                  <a:cubicBezTo>
                    <a:pt x="31837" y="3484"/>
                    <a:pt x="30845" y="3725"/>
                    <a:pt x="29872" y="3725"/>
                  </a:cubicBezTo>
                  <a:cubicBezTo>
                    <a:pt x="27855" y="3725"/>
                    <a:pt x="25925" y="2691"/>
                    <a:pt x="25177" y="239"/>
                  </a:cubicBezTo>
                  <a:cubicBezTo>
                    <a:pt x="25155" y="151"/>
                    <a:pt x="25195" y="1"/>
                    <a:pt x="25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6"/>
            <p:cNvSpPr/>
            <p:nvPr/>
          </p:nvSpPr>
          <p:spPr>
            <a:xfrm>
              <a:off x="7369481" y="2418794"/>
              <a:ext cx="445535" cy="582014"/>
            </a:xfrm>
            <a:custGeom>
              <a:avLst/>
              <a:gdLst/>
              <a:ahLst/>
              <a:cxnLst/>
              <a:rect l="l" t="t" r="r" b="b"/>
              <a:pathLst>
                <a:path w="24588" h="32120" extrusionOk="0">
                  <a:moveTo>
                    <a:pt x="15951" y="5315"/>
                  </a:moveTo>
                  <a:cubicBezTo>
                    <a:pt x="15975" y="5315"/>
                    <a:pt x="15999" y="5339"/>
                    <a:pt x="15999" y="5362"/>
                  </a:cubicBezTo>
                  <a:lnTo>
                    <a:pt x="15975" y="5410"/>
                  </a:lnTo>
                  <a:lnTo>
                    <a:pt x="15904" y="5362"/>
                  </a:lnTo>
                  <a:cubicBezTo>
                    <a:pt x="15928" y="5339"/>
                    <a:pt x="15951" y="5315"/>
                    <a:pt x="15951" y="5315"/>
                  </a:cubicBezTo>
                  <a:close/>
                  <a:moveTo>
                    <a:pt x="24443" y="1"/>
                  </a:moveTo>
                  <a:cubicBezTo>
                    <a:pt x="24191" y="1"/>
                    <a:pt x="23956" y="56"/>
                    <a:pt x="23738" y="195"/>
                  </a:cubicBezTo>
                  <a:cubicBezTo>
                    <a:pt x="22228" y="761"/>
                    <a:pt x="20954" y="1729"/>
                    <a:pt x="19632" y="2625"/>
                  </a:cubicBezTo>
                  <a:cubicBezTo>
                    <a:pt x="18264" y="3569"/>
                    <a:pt x="16848" y="4371"/>
                    <a:pt x="15196" y="4678"/>
                  </a:cubicBezTo>
                  <a:cubicBezTo>
                    <a:pt x="15068" y="4701"/>
                    <a:pt x="14938" y="4707"/>
                    <a:pt x="14807" y="4707"/>
                  </a:cubicBezTo>
                  <a:cubicBezTo>
                    <a:pt x="14627" y="4707"/>
                    <a:pt x="14444" y="4695"/>
                    <a:pt x="14261" y="4695"/>
                  </a:cubicBezTo>
                  <a:cubicBezTo>
                    <a:pt x="14016" y="4695"/>
                    <a:pt x="13768" y="4717"/>
                    <a:pt x="13521" y="4820"/>
                  </a:cubicBezTo>
                  <a:cubicBezTo>
                    <a:pt x="15149" y="7085"/>
                    <a:pt x="17485" y="8831"/>
                    <a:pt x="18169" y="11662"/>
                  </a:cubicBezTo>
                  <a:cubicBezTo>
                    <a:pt x="17768" y="11403"/>
                    <a:pt x="17343" y="11214"/>
                    <a:pt x="16872" y="11073"/>
                  </a:cubicBezTo>
                  <a:cubicBezTo>
                    <a:pt x="15503" y="10742"/>
                    <a:pt x="13993" y="10907"/>
                    <a:pt x="12813" y="9680"/>
                  </a:cubicBezTo>
                  <a:lnTo>
                    <a:pt x="12813" y="9680"/>
                  </a:lnTo>
                  <a:cubicBezTo>
                    <a:pt x="12860" y="11190"/>
                    <a:pt x="13474" y="12299"/>
                    <a:pt x="14276" y="13314"/>
                  </a:cubicBezTo>
                  <a:cubicBezTo>
                    <a:pt x="14960" y="14211"/>
                    <a:pt x="15692" y="15060"/>
                    <a:pt x="16400" y="15933"/>
                  </a:cubicBezTo>
                  <a:cubicBezTo>
                    <a:pt x="16565" y="16122"/>
                    <a:pt x="16777" y="16311"/>
                    <a:pt x="16659" y="16688"/>
                  </a:cubicBezTo>
                  <a:cubicBezTo>
                    <a:pt x="15409" y="15980"/>
                    <a:pt x="14064" y="15721"/>
                    <a:pt x="12766" y="15320"/>
                  </a:cubicBezTo>
                  <a:cubicBezTo>
                    <a:pt x="11445" y="14919"/>
                    <a:pt x="10194" y="14399"/>
                    <a:pt x="9156" y="13432"/>
                  </a:cubicBezTo>
                  <a:lnTo>
                    <a:pt x="9156" y="13432"/>
                  </a:lnTo>
                  <a:cubicBezTo>
                    <a:pt x="9274" y="16735"/>
                    <a:pt x="10218" y="19496"/>
                    <a:pt x="13450" y="21195"/>
                  </a:cubicBezTo>
                  <a:cubicBezTo>
                    <a:pt x="12955" y="21195"/>
                    <a:pt x="12459" y="21101"/>
                    <a:pt x="11987" y="20912"/>
                  </a:cubicBezTo>
                  <a:cubicBezTo>
                    <a:pt x="10336" y="20369"/>
                    <a:pt x="8873" y="19449"/>
                    <a:pt x="7363" y="18670"/>
                  </a:cubicBezTo>
                  <a:cubicBezTo>
                    <a:pt x="7065" y="18512"/>
                    <a:pt x="6884" y="18420"/>
                    <a:pt x="6774" y="18420"/>
                  </a:cubicBezTo>
                  <a:cubicBezTo>
                    <a:pt x="6604" y="18420"/>
                    <a:pt x="6598" y="18637"/>
                    <a:pt x="6584" y="19166"/>
                  </a:cubicBezTo>
                  <a:cubicBezTo>
                    <a:pt x="6537" y="20345"/>
                    <a:pt x="7032" y="21384"/>
                    <a:pt x="7646" y="22327"/>
                  </a:cubicBezTo>
                  <a:cubicBezTo>
                    <a:pt x="8259" y="23271"/>
                    <a:pt x="8920" y="24168"/>
                    <a:pt x="9533" y="25112"/>
                  </a:cubicBezTo>
                  <a:cubicBezTo>
                    <a:pt x="9793" y="25513"/>
                    <a:pt x="10100" y="25914"/>
                    <a:pt x="10076" y="26527"/>
                  </a:cubicBezTo>
                  <a:cubicBezTo>
                    <a:pt x="7382" y="24008"/>
                    <a:pt x="4129" y="23908"/>
                    <a:pt x="849" y="23908"/>
                  </a:cubicBezTo>
                  <a:cubicBezTo>
                    <a:pt x="567" y="23908"/>
                    <a:pt x="284" y="23908"/>
                    <a:pt x="1" y="23908"/>
                  </a:cubicBezTo>
                  <a:cubicBezTo>
                    <a:pt x="1865" y="24498"/>
                    <a:pt x="3351" y="25513"/>
                    <a:pt x="4107" y="27400"/>
                  </a:cubicBezTo>
                  <a:cubicBezTo>
                    <a:pt x="4272" y="27518"/>
                    <a:pt x="4437" y="27660"/>
                    <a:pt x="4626" y="27778"/>
                  </a:cubicBezTo>
                  <a:cubicBezTo>
                    <a:pt x="7221" y="29170"/>
                    <a:pt x="9840" y="30586"/>
                    <a:pt x="12459" y="31978"/>
                  </a:cubicBezTo>
                  <a:cubicBezTo>
                    <a:pt x="12540" y="32027"/>
                    <a:pt x="12632" y="32120"/>
                    <a:pt x="12759" y="32120"/>
                  </a:cubicBezTo>
                  <a:cubicBezTo>
                    <a:pt x="12816" y="32120"/>
                    <a:pt x="12881" y="32100"/>
                    <a:pt x="12955" y="32049"/>
                  </a:cubicBezTo>
                  <a:cubicBezTo>
                    <a:pt x="12695" y="29288"/>
                    <a:pt x="12011" y="26669"/>
                    <a:pt x="9628" y="24687"/>
                  </a:cubicBezTo>
                  <a:cubicBezTo>
                    <a:pt x="12766" y="24545"/>
                    <a:pt x="15597" y="23932"/>
                    <a:pt x="17768" y="21596"/>
                  </a:cubicBezTo>
                  <a:cubicBezTo>
                    <a:pt x="14488" y="20440"/>
                    <a:pt x="12648" y="18859"/>
                    <a:pt x="12695" y="17207"/>
                  </a:cubicBezTo>
                  <a:lnTo>
                    <a:pt x="12695" y="17207"/>
                  </a:lnTo>
                  <a:cubicBezTo>
                    <a:pt x="13894" y="18890"/>
                    <a:pt x="15506" y="19598"/>
                    <a:pt x="17396" y="19598"/>
                  </a:cubicBezTo>
                  <a:cubicBezTo>
                    <a:pt x="17626" y="19598"/>
                    <a:pt x="17860" y="19587"/>
                    <a:pt x="18098" y="19567"/>
                  </a:cubicBezTo>
                  <a:cubicBezTo>
                    <a:pt x="19207" y="19472"/>
                    <a:pt x="20246" y="19071"/>
                    <a:pt x="21307" y="18859"/>
                  </a:cubicBezTo>
                  <a:cubicBezTo>
                    <a:pt x="21095" y="17821"/>
                    <a:pt x="20647" y="16830"/>
                    <a:pt x="20033" y="15980"/>
                  </a:cubicBezTo>
                  <a:cubicBezTo>
                    <a:pt x="20529" y="15839"/>
                    <a:pt x="21071" y="15768"/>
                    <a:pt x="21591" y="15768"/>
                  </a:cubicBezTo>
                  <a:cubicBezTo>
                    <a:pt x="21638" y="15438"/>
                    <a:pt x="21591" y="15084"/>
                    <a:pt x="21473" y="14753"/>
                  </a:cubicBezTo>
                  <a:cubicBezTo>
                    <a:pt x="20670" y="11167"/>
                    <a:pt x="19255" y="7958"/>
                    <a:pt x="16234" y="5669"/>
                  </a:cubicBezTo>
                  <a:cubicBezTo>
                    <a:pt x="16187" y="5622"/>
                    <a:pt x="16164" y="5575"/>
                    <a:pt x="16140" y="5528"/>
                  </a:cubicBezTo>
                  <a:lnTo>
                    <a:pt x="16187" y="5433"/>
                  </a:lnTo>
                  <a:lnTo>
                    <a:pt x="16541" y="5433"/>
                  </a:lnTo>
                  <a:cubicBezTo>
                    <a:pt x="16773" y="5468"/>
                    <a:pt x="17006" y="5485"/>
                    <a:pt x="17237" y="5485"/>
                  </a:cubicBezTo>
                  <a:cubicBezTo>
                    <a:pt x="18412" y="5485"/>
                    <a:pt x="19547" y="5042"/>
                    <a:pt x="20434" y="4253"/>
                  </a:cubicBezTo>
                  <a:cubicBezTo>
                    <a:pt x="21921" y="2956"/>
                    <a:pt x="23219" y="1446"/>
                    <a:pt x="24587" y="6"/>
                  </a:cubicBezTo>
                  <a:cubicBezTo>
                    <a:pt x="24539" y="3"/>
                    <a:pt x="24491" y="1"/>
                    <a:pt x="2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6"/>
            <p:cNvSpPr/>
            <p:nvPr/>
          </p:nvSpPr>
          <p:spPr>
            <a:xfrm>
              <a:off x="5713603" y="2414627"/>
              <a:ext cx="454921" cy="588320"/>
            </a:xfrm>
            <a:custGeom>
              <a:avLst/>
              <a:gdLst/>
              <a:ahLst/>
              <a:cxnLst/>
              <a:rect l="l" t="t" r="r" b="b"/>
              <a:pathLst>
                <a:path w="25106" h="32468" extrusionOk="0">
                  <a:moveTo>
                    <a:pt x="331" y="0"/>
                  </a:moveTo>
                  <a:cubicBezTo>
                    <a:pt x="0" y="95"/>
                    <a:pt x="236" y="236"/>
                    <a:pt x="331" y="331"/>
                  </a:cubicBezTo>
                  <a:cubicBezTo>
                    <a:pt x="1511" y="1416"/>
                    <a:pt x="2549" y="2643"/>
                    <a:pt x="3681" y="3776"/>
                  </a:cubicBezTo>
                  <a:cubicBezTo>
                    <a:pt x="4837" y="4931"/>
                    <a:pt x="6156" y="5746"/>
                    <a:pt x="7745" y="5746"/>
                  </a:cubicBezTo>
                  <a:cubicBezTo>
                    <a:pt x="8070" y="5746"/>
                    <a:pt x="8406" y="5712"/>
                    <a:pt x="8754" y="5640"/>
                  </a:cubicBezTo>
                  <a:cubicBezTo>
                    <a:pt x="8825" y="5640"/>
                    <a:pt x="8896" y="5640"/>
                    <a:pt x="8872" y="5805"/>
                  </a:cubicBezTo>
                  <a:cubicBezTo>
                    <a:pt x="5498" y="8235"/>
                    <a:pt x="4082" y="11822"/>
                    <a:pt x="3304" y="15880"/>
                  </a:cubicBezTo>
                  <a:cubicBezTo>
                    <a:pt x="5309" y="14511"/>
                    <a:pt x="7575" y="13497"/>
                    <a:pt x="9934" y="12907"/>
                  </a:cubicBezTo>
                  <a:lnTo>
                    <a:pt x="9934" y="12907"/>
                  </a:lnTo>
                  <a:cubicBezTo>
                    <a:pt x="7834" y="14724"/>
                    <a:pt x="6017" y="16847"/>
                    <a:pt x="4507" y="19207"/>
                  </a:cubicBezTo>
                  <a:cubicBezTo>
                    <a:pt x="5609" y="19557"/>
                    <a:pt x="6672" y="19774"/>
                    <a:pt x="7682" y="19774"/>
                  </a:cubicBezTo>
                  <a:cubicBezTo>
                    <a:pt x="9399" y="19774"/>
                    <a:pt x="10966" y="19148"/>
                    <a:pt x="12317" y="17484"/>
                  </a:cubicBezTo>
                  <a:lnTo>
                    <a:pt x="12317" y="17484"/>
                  </a:lnTo>
                  <a:cubicBezTo>
                    <a:pt x="11468" y="19986"/>
                    <a:pt x="9580" y="21165"/>
                    <a:pt x="7103" y="21732"/>
                  </a:cubicBezTo>
                  <a:cubicBezTo>
                    <a:pt x="9344" y="24162"/>
                    <a:pt x="12199" y="24705"/>
                    <a:pt x="15219" y="24893"/>
                  </a:cubicBezTo>
                  <a:cubicBezTo>
                    <a:pt x="12978" y="26899"/>
                    <a:pt x="12176" y="29471"/>
                    <a:pt x="11893" y="32468"/>
                  </a:cubicBezTo>
                  <a:cubicBezTo>
                    <a:pt x="13757" y="31453"/>
                    <a:pt x="15455" y="30556"/>
                    <a:pt x="17131" y="29612"/>
                  </a:cubicBezTo>
                  <a:cubicBezTo>
                    <a:pt x="18499" y="28881"/>
                    <a:pt x="19915" y="28268"/>
                    <a:pt x="21165" y="27371"/>
                  </a:cubicBezTo>
                  <a:cubicBezTo>
                    <a:pt x="21897" y="25578"/>
                    <a:pt x="23383" y="24728"/>
                    <a:pt x="25106" y="24138"/>
                  </a:cubicBezTo>
                  <a:cubicBezTo>
                    <a:pt x="24616" y="24129"/>
                    <a:pt x="24128" y="24121"/>
                    <a:pt x="23643" y="24121"/>
                  </a:cubicBezTo>
                  <a:cubicBezTo>
                    <a:pt x="20618" y="24121"/>
                    <a:pt x="17697" y="24431"/>
                    <a:pt x="15196" y="26545"/>
                  </a:cubicBezTo>
                  <a:cubicBezTo>
                    <a:pt x="15159" y="26601"/>
                    <a:pt x="15122" y="26685"/>
                    <a:pt x="15074" y="26685"/>
                  </a:cubicBezTo>
                  <a:cubicBezTo>
                    <a:pt x="15060" y="26685"/>
                    <a:pt x="15046" y="26678"/>
                    <a:pt x="15031" y="26663"/>
                  </a:cubicBezTo>
                  <a:cubicBezTo>
                    <a:pt x="14960" y="26616"/>
                    <a:pt x="15007" y="26498"/>
                    <a:pt x="15078" y="26427"/>
                  </a:cubicBezTo>
                  <a:cubicBezTo>
                    <a:pt x="15196" y="25837"/>
                    <a:pt x="15573" y="25365"/>
                    <a:pt x="15904" y="24870"/>
                  </a:cubicBezTo>
                  <a:cubicBezTo>
                    <a:pt x="16541" y="23926"/>
                    <a:pt x="17249" y="23006"/>
                    <a:pt x="17839" y="22015"/>
                  </a:cubicBezTo>
                  <a:cubicBezTo>
                    <a:pt x="18452" y="20977"/>
                    <a:pt x="18688" y="19750"/>
                    <a:pt x="18476" y="18546"/>
                  </a:cubicBezTo>
                  <a:lnTo>
                    <a:pt x="18476" y="18546"/>
                  </a:lnTo>
                  <a:cubicBezTo>
                    <a:pt x="16258" y="19584"/>
                    <a:pt x="14299" y="21071"/>
                    <a:pt x="11845" y="21425"/>
                  </a:cubicBezTo>
                  <a:cubicBezTo>
                    <a:pt x="14866" y="19726"/>
                    <a:pt x="15904" y="17013"/>
                    <a:pt x="15951" y="13733"/>
                  </a:cubicBezTo>
                  <a:lnTo>
                    <a:pt x="15951" y="13733"/>
                  </a:lnTo>
                  <a:cubicBezTo>
                    <a:pt x="13780" y="15715"/>
                    <a:pt x="10831" y="15597"/>
                    <a:pt x="8282" y="16965"/>
                  </a:cubicBezTo>
                  <a:cubicBezTo>
                    <a:pt x="8542" y="16375"/>
                    <a:pt x="8896" y="15833"/>
                    <a:pt x="9344" y="15361"/>
                  </a:cubicBezTo>
                  <a:cubicBezTo>
                    <a:pt x="10194" y="14299"/>
                    <a:pt x="11185" y="13308"/>
                    <a:pt x="11775" y="12058"/>
                  </a:cubicBezTo>
                  <a:cubicBezTo>
                    <a:pt x="12128" y="11373"/>
                    <a:pt x="12294" y="10618"/>
                    <a:pt x="12270" y="9840"/>
                  </a:cubicBezTo>
                  <a:lnTo>
                    <a:pt x="12270" y="9840"/>
                  </a:lnTo>
                  <a:cubicBezTo>
                    <a:pt x="11421" y="10901"/>
                    <a:pt x="10312" y="10949"/>
                    <a:pt x="9226" y="11114"/>
                  </a:cubicBezTo>
                  <a:cubicBezTo>
                    <a:pt x="8424" y="11185"/>
                    <a:pt x="7669" y="11444"/>
                    <a:pt x="7008" y="11869"/>
                  </a:cubicBezTo>
                  <a:lnTo>
                    <a:pt x="6914" y="11940"/>
                  </a:lnTo>
                  <a:lnTo>
                    <a:pt x="6961" y="11822"/>
                  </a:lnTo>
                  <a:cubicBezTo>
                    <a:pt x="6985" y="11326"/>
                    <a:pt x="7150" y="10854"/>
                    <a:pt x="7409" y="10429"/>
                  </a:cubicBezTo>
                  <a:cubicBezTo>
                    <a:pt x="8070" y="9155"/>
                    <a:pt x="9014" y="8094"/>
                    <a:pt x="9958" y="7008"/>
                  </a:cubicBezTo>
                  <a:cubicBezTo>
                    <a:pt x="10571" y="6371"/>
                    <a:pt x="11137" y="5687"/>
                    <a:pt x="11609" y="4932"/>
                  </a:cubicBezTo>
                  <a:lnTo>
                    <a:pt x="11609" y="4932"/>
                  </a:lnTo>
                  <a:cubicBezTo>
                    <a:pt x="11432" y="4943"/>
                    <a:pt x="11258" y="4949"/>
                    <a:pt x="11085" y="4949"/>
                  </a:cubicBezTo>
                  <a:cubicBezTo>
                    <a:pt x="9126" y="4949"/>
                    <a:pt x="7486" y="4225"/>
                    <a:pt x="5947" y="3162"/>
                  </a:cubicBezTo>
                  <a:cubicBezTo>
                    <a:pt x="4177" y="1959"/>
                    <a:pt x="2431" y="661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6"/>
            <p:cNvSpPr/>
            <p:nvPr/>
          </p:nvSpPr>
          <p:spPr>
            <a:xfrm>
              <a:off x="5906001" y="1329257"/>
              <a:ext cx="486993" cy="317082"/>
            </a:xfrm>
            <a:custGeom>
              <a:avLst/>
              <a:gdLst/>
              <a:ahLst/>
              <a:cxnLst/>
              <a:rect l="l" t="t" r="r" b="b"/>
              <a:pathLst>
                <a:path w="26876" h="17499" extrusionOk="0">
                  <a:moveTo>
                    <a:pt x="11016" y="0"/>
                  </a:moveTo>
                  <a:cubicBezTo>
                    <a:pt x="10869" y="0"/>
                    <a:pt x="10807" y="129"/>
                    <a:pt x="10807" y="463"/>
                  </a:cubicBezTo>
                  <a:cubicBezTo>
                    <a:pt x="10878" y="3035"/>
                    <a:pt x="11633" y="5323"/>
                    <a:pt x="13473" y="7164"/>
                  </a:cubicBezTo>
                  <a:lnTo>
                    <a:pt x="15149" y="8462"/>
                  </a:lnTo>
                  <a:lnTo>
                    <a:pt x="12105" y="9028"/>
                  </a:lnTo>
                  <a:cubicBezTo>
                    <a:pt x="9250" y="10019"/>
                    <a:pt x="6489" y="11246"/>
                    <a:pt x="3823" y="12732"/>
                  </a:cubicBezTo>
                  <a:cubicBezTo>
                    <a:pt x="5073" y="13794"/>
                    <a:pt x="6465" y="14455"/>
                    <a:pt x="7905" y="15092"/>
                  </a:cubicBezTo>
                  <a:cubicBezTo>
                    <a:pt x="7598" y="15115"/>
                    <a:pt x="7291" y="15139"/>
                    <a:pt x="6985" y="15139"/>
                  </a:cubicBezTo>
                  <a:cubicBezTo>
                    <a:pt x="4483" y="15304"/>
                    <a:pt x="2077" y="16130"/>
                    <a:pt x="0" y="17499"/>
                  </a:cubicBezTo>
                  <a:cubicBezTo>
                    <a:pt x="354" y="17428"/>
                    <a:pt x="708" y="17381"/>
                    <a:pt x="1062" y="17286"/>
                  </a:cubicBezTo>
                  <a:cubicBezTo>
                    <a:pt x="2690" y="16840"/>
                    <a:pt x="4350" y="16618"/>
                    <a:pt x="6029" y="16618"/>
                  </a:cubicBezTo>
                  <a:cubicBezTo>
                    <a:pt x="6394" y="16618"/>
                    <a:pt x="6760" y="16628"/>
                    <a:pt x="7126" y="16649"/>
                  </a:cubicBezTo>
                  <a:cubicBezTo>
                    <a:pt x="8275" y="16745"/>
                    <a:pt x="9423" y="16873"/>
                    <a:pt x="10579" y="16873"/>
                  </a:cubicBezTo>
                  <a:cubicBezTo>
                    <a:pt x="11133" y="16873"/>
                    <a:pt x="11688" y="16844"/>
                    <a:pt x="12246" y="16767"/>
                  </a:cubicBezTo>
                  <a:cubicBezTo>
                    <a:pt x="13780" y="16555"/>
                    <a:pt x="15266" y="16366"/>
                    <a:pt x="16517" y="15328"/>
                  </a:cubicBezTo>
                  <a:cubicBezTo>
                    <a:pt x="17154" y="14785"/>
                    <a:pt x="17154" y="14478"/>
                    <a:pt x="16423" y="14077"/>
                  </a:cubicBezTo>
                  <a:cubicBezTo>
                    <a:pt x="15620" y="13629"/>
                    <a:pt x="14771" y="13299"/>
                    <a:pt x="13945" y="12921"/>
                  </a:cubicBezTo>
                  <a:cubicBezTo>
                    <a:pt x="13544" y="12779"/>
                    <a:pt x="13214" y="12544"/>
                    <a:pt x="12931" y="12213"/>
                  </a:cubicBezTo>
                  <a:cubicBezTo>
                    <a:pt x="13473" y="11859"/>
                    <a:pt x="14087" y="11600"/>
                    <a:pt x="14724" y="11458"/>
                  </a:cubicBezTo>
                  <a:cubicBezTo>
                    <a:pt x="15951" y="11199"/>
                    <a:pt x="17178" y="10963"/>
                    <a:pt x="18405" y="10703"/>
                  </a:cubicBezTo>
                  <a:cubicBezTo>
                    <a:pt x="19632" y="10491"/>
                    <a:pt x="20788" y="9877"/>
                    <a:pt x="21684" y="8981"/>
                  </a:cubicBezTo>
                  <a:cubicBezTo>
                    <a:pt x="21968" y="8698"/>
                    <a:pt x="22156" y="8509"/>
                    <a:pt x="21566" y="8320"/>
                  </a:cubicBezTo>
                  <a:cubicBezTo>
                    <a:pt x="19632" y="7683"/>
                    <a:pt x="18357" y="6149"/>
                    <a:pt x="16659" y="4828"/>
                  </a:cubicBezTo>
                  <a:lnTo>
                    <a:pt x="16659" y="4828"/>
                  </a:lnTo>
                  <a:cubicBezTo>
                    <a:pt x="16803" y="4830"/>
                    <a:pt x="16948" y="4831"/>
                    <a:pt x="17092" y="4831"/>
                  </a:cubicBezTo>
                  <a:cubicBezTo>
                    <a:pt x="20414" y="4831"/>
                    <a:pt x="23710" y="4311"/>
                    <a:pt x="26875" y="3271"/>
                  </a:cubicBezTo>
                  <a:lnTo>
                    <a:pt x="26875" y="3271"/>
                  </a:lnTo>
                  <a:cubicBezTo>
                    <a:pt x="26300" y="3308"/>
                    <a:pt x="25724" y="3327"/>
                    <a:pt x="25148" y="3327"/>
                  </a:cubicBezTo>
                  <a:cubicBezTo>
                    <a:pt x="24285" y="3327"/>
                    <a:pt x="23421" y="3285"/>
                    <a:pt x="22557" y="3200"/>
                  </a:cubicBezTo>
                  <a:cubicBezTo>
                    <a:pt x="20646" y="3082"/>
                    <a:pt x="18735" y="2728"/>
                    <a:pt x="16871" y="2162"/>
                  </a:cubicBezTo>
                  <a:cubicBezTo>
                    <a:pt x="14983" y="1690"/>
                    <a:pt x="13143" y="1005"/>
                    <a:pt x="11397" y="132"/>
                  </a:cubicBezTo>
                  <a:cubicBezTo>
                    <a:pt x="11233" y="51"/>
                    <a:pt x="11108" y="0"/>
                    <a:pt x="11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6"/>
            <p:cNvSpPr/>
            <p:nvPr/>
          </p:nvSpPr>
          <p:spPr>
            <a:xfrm>
              <a:off x="7271162" y="1332482"/>
              <a:ext cx="407881" cy="415582"/>
            </a:xfrm>
            <a:custGeom>
              <a:avLst/>
              <a:gdLst/>
              <a:ahLst/>
              <a:cxnLst/>
              <a:rect l="l" t="t" r="r" b="b"/>
              <a:pathLst>
                <a:path w="22510" h="22935" extrusionOk="0">
                  <a:moveTo>
                    <a:pt x="9130" y="0"/>
                  </a:moveTo>
                  <a:cubicBezTo>
                    <a:pt x="9095" y="0"/>
                    <a:pt x="9051" y="45"/>
                    <a:pt x="8990" y="167"/>
                  </a:cubicBezTo>
                  <a:cubicBezTo>
                    <a:pt x="8990" y="285"/>
                    <a:pt x="8990" y="379"/>
                    <a:pt x="8990" y="474"/>
                  </a:cubicBezTo>
                  <a:cubicBezTo>
                    <a:pt x="7904" y="4107"/>
                    <a:pt x="4625" y="6632"/>
                    <a:pt x="826" y="6703"/>
                  </a:cubicBezTo>
                  <a:cubicBezTo>
                    <a:pt x="708" y="6703"/>
                    <a:pt x="560" y="6667"/>
                    <a:pt x="425" y="6667"/>
                  </a:cubicBezTo>
                  <a:cubicBezTo>
                    <a:pt x="289" y="6667"/>
                    <a:pt x="165" y="6703"/>
                    <a:pt x="94" y="6844"/>
                  </a:cubicBezTo>
                  <a:cubicBezTo>
                    <a:pt x="0" y="7104"/>
                    <a:pt x="260" y="7340"/>
                    <a:pt x="425" y="7552"/>
                  </a:cubicBezTo>
                  <a:cubicBezTo>
                    <a:pt x="1534" y="9204"/>
                    <a:pt x="3162" y="10124"/>
                    <a:pt x="5026" y="10643"/>
                  </a:cubicBezTo>
                  <a:cubicBezTo>
                    <a:pt x="6701" y="11139"/>
                    <a:pt x="8376" y="11540"/>
                    <a:pt x="10075" y="11988"/>
                  </a:cubicBezTo>
                  <a:cubicBezTo>
                    <a:pt x="10877" y="12200"/>
                    <a:pt x="11680" y="12531"/>
                    <a:pt x="12388" y="12979"/>
                  </a:cubicBezTo>
                  <a:cubicBezTo>
                    <a:pt x="9013" y="13357"/>
                    <a:pt x="5828" y="14182"/>
                    <a:pt x="2360" y="14536"/>
                  </a:cubicBezTo>
                  <a:cubicBezTo>
                    <a:pt x="5166" y="17111"/>
                    <a:pt x="8190" y="18439"/>
                    <a:pt x="11594" y="18439"/>
                  </a:cubicBezTo>
                  <a:cubicBezTo>
                    <a:pt x="12683" y="18439"/>
                    <a:pt x="13811" y="18303"/>
                    <a:pt x="14983" y="18028"/>
                  </a:cubicBezTo>
                  <a:lnTo>
                    <a:pt x="14983" y="18028"/>
                  </a:lnTo>
                  <a:cubicBezTo>
                    <a:pt x="14653" y="18500"/>
                    <a:pt x="14204" y="18783"/>
                    <a:pt x="13850" y="19137"/>
                  </a:cubicBezTo>
                  <a:cubicBezTo>
                    <a:pt x="12812" y="20317"/>
                    <a:pt x="11680" y="21426"/>
                    <a:pt x="10901" y="22795"/>
                  </a:cubicBezTo>
                  <a:cubicBezTo>
                    <a:pt x="11096" y="22900"/>
                    <a:pt x="11301" y="22919"/>
                    <a:pt x="11497" y="22919"/>
                  </a:cubicBezTo>
                  <a:cubicBezTo>
                    <a:pt x="11609" y="22919"/>
                    <a:pt x="11718" y="22913"/>
                    <a:pt x="11821" y="22913"/>
                  </a:cubicBezTo>
                  <a:cubicBezTo>
                    <a:pt x="11966" y="22927"/>
                    <a:pt x="12106" y="22935"/>
                    <a:pt x="12242" y="22935"/>
                  </a:cubicBezTo>
                  <a:cubicBezTo>
                    <a:pt x="12995" y="22935"/>
                    <a:pt x="13628" y="22696"/>
                    <a:pt x="14228" y="22016"/>
                  </a:cubicBezTo>
                  <a:cubicBezTo>
                    <a:pt x="15738" y="20294"/>
                    <a:pt x="17744" y="19350"/>
                    <a:pt x="20032" y="19019"/>
                  </a:cubicBezTo>
                  <a:cubicBezTo>
                    <a:pt x="20663" y="18947"/>
                    <a:pt x="21294" y="18917"/>
                    <a:pt x="21925" y="18917"/>
                  </a:cubicBezTo>
                  <a:cubicBezTo>
                    <a:pt x="22120" y="18917"/>
                    <a:pt x="22315" y="18919"/>
                    <a:pt x="22510" y="18925"/>
                  </a:cubicBezTo>
                  <a:cubicBezTo>
                    <a:pt x="19348" y="16471"/>
                    <a:pt x="16068" y="14890"/>
                    <a:pt x="12175" y="14867"/>
                  </a:cubicBezTo>
                  <a:cubicBezTo>
                    <a:pt x="13685" y="14324"/>
                    <a:pt x="15077" y="13522"/>
                    <a:pt x="16304" y="12507"/>
                  </a:cubicBezTo>
                  <a:cubicBezTo>
                    <a:pt x="15479" y="12082"/>
                    <a:pt x="14723" y="11681"/>
                    <a:pt x="13945" y="11304"/>
                  </a:cubicBezTo>
                  <a:cubicBezTo>
                    <a:pt x="12034" y="10360"/>
                    <a:pt x="10075" y="9534"/>
                    <a:pt x="8046" y="8850"/>
                  </a:cubicBezTo>
                  <a:cubicBezTo>
                    <a:pt x="7055" y="8685"/>
                    <a:pt x="6064" y="8354"/>
                    <a:pt x="4861" y="8307"/>
                  </a:cubicBezTo>
                  <a:lnTo>
                    <a:pt x="6536" y="7127"/>
                  </a:lnTo>
                  <a:cubicBezTo>
                    <a:pt x="7904" y="5806"/>
                    <a:pt x="8801" y="4084"/>
                    <a:pt x="9131" y="2196"/>
                  </a:cubicBezTo>
                  <a:cubicBezTo>
                    <a:pt x="9249" y="1559"/>
                    <a:pt x="9391" y="898"/>
                    <a:pt x="9249" y="238"/>
                  </a:cubicBezTo>
                  <a:cubicBezTo>
                    <a:pt x="9220" y="133"/>
                    <a:pt x="9190" y="0"/>
                    <a:pt x="9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6"/>
            <p:cNvSpPr/>
            <p:nvPr/>
          </p:nvSpPr>
          <p:spPr>
            <a:xfrm>
              <a:off x="6030413" y="2959749"/>
              <a:ext cx="293743" cy="269807"/>
            </a:xfrm>
            <a:custGeom>
              <a:avLst/>
              <a:gdLst/>
              <a:ahLst/>
              <a:cxnLst/>
              <a:rect l="l" t="t" r="r" b="b"/>
              <a:pathLst>
                <a:path w="16211" h="14890" extrusionOk="0">
                  <a:moveTo>
                    <a:pt x="2785" y="0"/>
                  </a:moveTo>
                  <a:lnTo>
                    <a:pt x="2785" y="0"/>
                  </a:lnTo>
                  <a:cubicBezTo>
                    <a:pt x="237" y="4295"/>
                    <a:pt x="1" y="8801"/>
                    <a:pt x="1581" y="13473"/>
                  </a:cubicBezTo>
                  <a:cubicBezTo>
                    <a:pt x="1648" y="13672"/>
                    <a:pt x="1725" y="13737"/>
                    <a:pt x="1809" y="13737"/>
                  </a:cubicBezTo>
                  <a:cubicBezTo>
                    <a:pt x="1905" y="13737"/>
                    <a:pt x="2011" y="13654"/>
                    <a:pt x="2124" y="13591"/>
                  </a:cubicBezTo>
                  <a:cubicBezTo>
                    <a:pt x="2903" y="13237"/>
                    <a:pt x="3681" y="12860"/>
                    <a:pt x="4460" y="12529"/>
                  </a:cubicBezTo>
                  <a:cubicBezTo>
                    <a:pt x="6053" y="11839"/>
                    <a:pt x="7752" y="11494"/>
                    <a:pt x="9457" y="11494"/>
                  </a:cubicBezTo>
                  <a:cubicBezTo>
                    <a:pt x="10026" y="11494"/>
                    <a:pt x="10595" y="11533"/>
                    <a:pt x="11161" y="11609"/>
                  </a:cubicBezTo>
                  <a:cubicBezTo>
                    <a:pt x="13332" y="11916"/>
                    <a:pt x="14913" y="13167"/>
                    <a:pt x="16211" y="14889"/>
                  </a:cubicBezTo>
                  <a:cubicBezTo>
                    <a:pt x="16022" y="13874"/>
                    <a:pt x="15550" y="13001"/>
                    <a:pt x="15196" y="12058"/>
                  </a:cubicBezTo>
                  <a:cubicBezTo>
                    <a:pt x="14512" y="10241"/>
                    <a:pt x="13780" y="8447"/>
                    <a:pt x="12648" y="6843"/>
                  </a:cubicBezTo>
                  <a:cubicBezTo>
                    <a:pt x="11560" y="5310"/>
                    <a:pt x="10310" y="4571"/>
                    <a:pt x="8795" y="4571"/>
                  </a:cubicBezTo>
                  <a:cubicBezTo>
                    <a:pt x="8142" y="4571"/>
                    <a:pt x="7439" y="4709"/>
                    <a:pt x="6678" y="4979"/>
                  </a:cubicBezTo>
                  <a:cubicBezTo>
                    <a:pt x="5970" y="5215"/>
                    <a:pt x="5310" y="5569"/>
                    <a:pt x="4720" y="5970"/>
                  </a:cubicBezTo>
                  <a:cubicBezTo>
                    <a:pt x="4506" y="6122"/>
                    <a:pt x="4342" y="6192"/>
                    <a:pt x="4209" y="6192"/>
                  </a:cubicBezTo>
                  <a:cubicBezTo>
                    <a:pt x="3989" y="6192"/>
                    <a:pt x="3852" y="6001"/>
                    <a:pt x="3705" y="5663"/>
                  </a:cubicBezTo>
                  <a:cubicBezTo>
                    <a:pt x="2903" y="3894"/>
                    <a:pt x="2596" y="1935"/>
                    <a:pt x="27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6"/>
            <p:cNvSpPr/>
            <p:nvPr/>
          </p:nvSpPr>
          <p:spPr>
            <a:xfrm>
              <a:off x="7219411" y="2974281"/>
              <a:ext cx="283071" cy="243424"/>
            </a:xfrm>
            <a:custGeom>
              <a:avLst/>
              <a:gdLst/>
              <a:ahLst/>
              <a:cxnLst/>
              <a:rect l="l" t="t" r="r" b="b"/>
              <a:pathLst>
                <a:path w="15622" h="13434" extrusionOk="0">
                  <a:moveTo>
                    <a:pt x="13380" y="1"/>
                  </a:moveTo>
                  <a:cubicBezTo>
                    <a:pt x="13144" y="119"/>
                    <a:pt x="13214" y="378"/>
                    <a:pt x="13214" y="590"/>
                  </a:cubicBezTo>
                  <a:cubicBezTo>
                    <a:pt x="13144" y="2101"/>
                    <a:pt x="12766" y="3587"/>
                    <a:pt x="12153" y="4979"/>
                  </a:cubicBezTo>
                  <a:cubicBezTo>
                    <a:pt x="12018" y="5248"/>
                    <a:pt x="11893" y="5404"/>
                    <a:pt x="11712" y="5404"/>
                  </a:cubicBezTo>
                  <a:cubicBezTo>
                    <a:pt x="11607" y="5404"/>
                    <a:pt x="11483" y="5351"/>
                    <a:pt x="11327" y="5239"/>
                  </a:cubicBezTo>
                  <a:cubicBezTo>
                    <a:pt x="10713" y="4838"/>
                    <a:pt x="10053" y="4484"/>
                    <a:pt x="9368" y="4248"/>
                  </a:cubicBezTo>
                  <a:cubicBezTo>
                    <a:pt x="8545" y="3934"/>
                    <a:pt x="7793" y="3776"/>
                    <a:pt x="7100" y="3776"/>
                  </a:cubicBezTo>
                  <a:cubicBezTo>
                    <a:pt x="5549" y="3776"/>
                    <a:pt x="4288" y="4568"/>
                    <a:pt x="3163" y="6183"/>
                  </a:cubicBezTo>
                  <a:cubicBezTo>
                    <a:pt x="2337" y="7433"/>
                    <a:pt x="1653" y="8778"/>
                    <a:pt x="1157" y="10194"/>
                  </a:cubicBezTo>
                  <a:cubicBezTo>
                    <a:pt x="756" y="11279"/>
                    <a:pt x="190" y="12294"/>
                    <a:pt x="1" y="13426"/>
                  </a:cubicBezTo>
                  <a:cubicBezTo>
                    <a:pt x="19" y="13431"/>
                    <a:pt x="36" y="13434"/>
                    <a:pt x="51" y="13434"/>
                  </a:cubicBezTo>
                  <a:cubicBezTo>
                    <a:pt x="181" y="13434"/>
                    <a:pt x="245" y="13275"/>
                    <a:pt x="308" y="13190"/>
                  </a:cubicBezTo>
                  <a:cubicBezTo>
                    <a:pt x="1883" y="11415"/>
                    <a:pt x="3876" y="10704"/>
                    <a:pt x="6148" y="10704"/>
                  </a:cubicBezTo>
                  <a:cubicBezTo>
                    <a:pt x="6292" y="10704"/>
                    <a:pt x="6438" y="10707"/>
                    <a:pt x="6584" y="10713"/>
                  </a:cubicBezTo>
                  <a:cubicBezTo>
                    <a:pt x="9062" y="10807"/>
                    <a:pt x="11280" y="11657"/>
                    <a:pt x="13427" y="12789"/>
                  </a:cubicBezTo>
                  <a:cubicBezTo>
                    <a:pt x="13596" y="12870"/>
                    <a:pt x="13722" y="12916"/>
                    <a:pt x="13822" y="12916"/>
                  </a:cubicBezTo>
                  <a:cubicBezTo>
                    <a:pt x="13986" y="12916"/>
                    <a:pt x="14079" y="12791"/>
                    <a:pt x="14182" y="12483"/>
                  </a:cubicBezTo>
                  <a:cubicBezTo>
                    <a:pt x="15621" y="8212"/>
                    <a:pt x="15385" y="4035"/>
                    <a:pt x="1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6"/>
            <p:cNvSpPr/>
            <p:nvPr/>
          </p:nvSpPr>
          <p:spPr>
            <a:xfrm>
              <a:off x="7045840" y="817349"/>
              <a:ext cx="581906" cy="456660"/>
            </a:xfrm>
            <a:custGeom>
              <a:avLst/>
              <a:gdLst/>
              <a:ahLst/>
              <a:cxnLst/>
              <a:rect l="l" t="t" r="r" b="b"/>
              <a:pathLst>
                <a:path w="32114" h="25202" extrusionOk="0">
                  <a:moveTo>
                    <a:pt x="31974" y="0"/>
                  </a:moveTo>
                  <a:cubicBezTo>
                    <a:pt x="31746" y="0"/>
                    <a:pt x="31584" y="182"/>
                    <a:pt x="31406" y="281"/>
                  </a:cubicBezTo>
                  <a:cubicBezTo>
                    <a:pt x="24988" y="3986"/>
                    <a:pt x="19584" y="8846"/>
                    <a:pt x="14795" y="14439"/>
                  </a:cubicBezTo>
                  <a:cubicBezTo>
                    <a:pt x="13072" y="16468"/>
                    <a:pt x="11515" y="18639"/>
                    <a:pt x="9438" y="20314"/>
                  </a:cubicBezTo>
                  <a:cubicBezTo>
                    <a:pt x="7999" y="21494"/>
                    <a:pt x="6513" y="22626"/>
                    <a:pt x="4696" y="23192"/>
                  </a:cubicBezTo>
                  <a:cubicBezTo>
                    <a:pt x="4644" y="23297"/>
                    <a:pt x="4570" y="23329"/>
                    <a:pt x="4466" y="23329"/>
                  </a:cubicBezTo>
                  <a:cubicBezTo>
                    <a:pt x="4383" y="23329"/>
                    <a:pt x="4280" y="23308"/>
                    <a:pt x="4153" y="23287"/>
                  </a:cubicBezTo>
                  <a:lnTo>
                    <a:pt x="4625" y="23098"/>
                  </a:lnTo>
                  <a:cubicBezTo>
                    <a:pt x="6914" y="21494"/>
                    <a:pt x="8164" y="19276"/>
                    <a:pt x="8754" y="16397"/>
                  </a:cubicBezTo>
                  <a:lnTo>
                    <a:pt x="8754" y="16397"/>
                  </a:lnTo>
                  <a:lnTo>
                    <a:pt x="6277" y="17978"/>
                  </a:lnTo>
                  <a:cubicBezTo>
                    <a:pt x="6182" y="18285"/>
                    <a:pt x="6017" y="18568"/>
                    <a:pt x="5781" y="18804"/>
                  </a:cubicBezTo>
                  <a:cubicBezTo>
                    <a:pt x="4767" y="20125"/>
                    <a:pt x="3658" y="21376"/>
                    <a:pt x="2454" y="22532"/>
                  </a:cubicBezTo>
                  <a:cubicBezTo>
                    <a:pt x="1628" y="23334"/>
                    <a:pt x="850" y="24136"/>
                    <a:pt x="0" y="24986"/>
                  </a:cubicBezTo>
                  <a:cubicBezTo>
                    <a:pt x="719" y="25131"/>
                    <a:pt x="1454" y="25201"/>
                    <a:pt x="2192" y="25201"/>
                  </a:cubicBezTo>
                  <a:cubicBezTo>
                    <a:pt x="5042" y="25201"/>
                    <a:pt x="7934" y="24162"/>
                    <a:pt x="10052" y="22437"/>
                  </a:cubicBezTo>
                  <a:cubicBezTo>
                    <a:pt x="14063" y="19134"/>
                    <a:pt x="17602" y="15359"/>
                    <a:pt x="21000" y="11442"/>
                  </a:cubicBezTo>
                  <a:cubicBezTo>
                    <a:pt x="23902" y="8068"/>
                    <a:pt x="26805" y="4647"/>
                    <a:pt x="30202" y="1697"/>
                  </a:cubicBezTo>
                  <a:cubicBezTo>
                    <a:pt x="30839" y="1131"/>
                    <a:pt x="31594" y="706"/>
                    <a:pt x="32113" y="22"/>
                  </a:cubicBezTo>
                  <a:cubicBezTo>
                    <a:pt x="32064" y="7"/>
                    <a:pt x="32018" y="0"/>
                    <a:pt x="31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6"/>
            <p:cNvSpPr/>
            <p:nvPr/>
          </p:nvSpPr>
          <p:spPr>
            <a:xfrm>
              <a:off x="5912833" y="2226505"/>
              <a:ext cx="272797" cy="228421"/>
            </a:xfrm>
            <a:custGeom>
              <a:avLst/>
              <a:gdLst/>
              <a:ahLst/>
              <a:cxnLst/>
              <a:rect l="l" t="t" r="r" b="b"/>
              <a:pathLst>
                <a:path w="15055" h="12606" extrusionOk="0">
                  <a:moveTo>
                    <a:pt x="4956" y="0"/>
                  </a:moveTo>
                  <a:cubicBezTo>
                    <a:pt x="4885" y="71"/>
                    <a:pt x="4862" y="166"/>
                    <a:pt x="4838" y="260"/>
                  </a:cubicBezTo>
                  <a:cubicBezTo>
                    <a:pt x="4626" y="2124"/>
                    <a:pt x="4248" y="3941"/>
                    <a:pt x="3682" y="5710"/>
                  </a:cubicBezTo>
                  <a:cubicBezTo>
                    <a:pt x="3611" y="5970"/>
                    <a:pt x="3635" y="6277"/>
                    <a:pt x="3304" y="6371"/>
                  </a:cubicBezTo>
                  <a:cubicBezTo>
                    <a:pt x="2644" y="8448"/>
                    <a:pt x="1511" y="10359"/>
                    <a:pt x="1" y="11940"/>
                  </a:cubicBezTo>
                  <a:cubicBezTo>
                    <a:pt x="1412" y="12382"/>
                    <a:pt x="2863" y="12606"/>
                    <a:pt x="4317" y="12606"/>
                  </a:cubicBezTo>
                  <a:cubicBezTo>
                    <a:pt x="5343" y="12606"/>
                    <a:pt x="6371" y="12495"/>
                    <a:pt x="7386" y="12270"/>
                  </a:cubicBezTo>
                  <a:cubicBezTo>
                    <a:pt x="9793" y="11798"/>
                    <a:pt x="11940" y="10665"/>
                    <a:pt x="14040" y="9462"/>
                  </a:cubicBezTo>
                  <a:cubicBezTo>
                    <a:pt x="14158" y="8943"/>
                    <a:pt x="14795" y="9108"/>
                    <a:pt x="15055" y="8636"/>
                  </a:cubicBezTo>
                  <a:lnTo>
                    <a:pt x="15055" y="8636"/>
                  </a:lnTo>
                  <a:cubicBezTo>
                    <a:pt x="13941" y="8787"/>
                    <a:pt x="12812" y="8863"/>
                    <a:pt x="11680" y="8863"/>
                  </a:cubicBezTo>
                  <a:cubicBezTo>
                    <a:pt x="11397" y="8863"/>
                    <a:pt x="11114" y="8858"/>
                    <a:pt x="10831" y="8849"/>
                  </a:cubicBezTo>
                  <a:cubicBezTo>
                    <a:pt x="7858" y="8731"/>
                    <a:pt x="6136" y="7315"/>
                    <a:pt x="5428" y="4436"/>
                  </a:cubicBezTo>
                  <a:cubicBezTo>
                    <a:pt x="5121" y="2997"/>
                    <a:pt x="4956" y="1487"/>
                    <a:pt x="4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6"/>
            <p:cNvSpPr/>
            <p:nvPr/>
          </p:nvSpPr>
          <p:spPr>
            <a:xfrm>
              <a:off x="7337427" y="2226940"/>
              <a:ext cx="283469" cy="226536"/>
            </a:xfrm>
            <a:custGeom>
              <a:avLst/>
              <a:gdLst/>
              <a:ahLst/>
              <a:cxnLst/>
              <a:rect l="l" t="t" r="r" b="b"/>
              <a:pathLst>
                <a:path w="15644" h="12502" extrusionOk="0">
                  <a:moveTo>
                    <a:pt x="10925" y="0"/>
                  </a:moveTo>
                  <a:cubicBezTo>
                    <a:pt x="10901" y="1274"/>
                    <a:pt x="10783" y="2525"/>
                    <a:pt x="10571" y="3752"/>
                  </a:cubicBezTo>
                  <a:cubicBezTo>
                    <a:pt x="10123" y="6135"/>
                    <a:pt x="9084" y="8022"/>
                    <a:pt x="6513" y="8612"/>
                  </a:cubicBezTo>
                  <a:cubicBezTo>
                    <a:pt x="5769" y="8757"/>
                    <a:pt x="5026" y="8829"/>
                    <a:pt x="4267" y="8829"/>
                  </a:cubicBezTo>
                  <a:cubicBezTo>
                    <a:pt x="4159" y="8829"/>
                    <a:pt x="4050" y="8828"/>
                    <a:pt x="3941" y="8825"/>
                  </a:cubicBezTo>
                  <a:cubicBezTo>
                    <a:pt x="2619" y="8801"/>
                    <a:pt x="1298" y="8683"/>
                    <a:pt x="0" y="8494"/>
                  </a:cubicBezTo>
                  <a:lnTo>
                    <a:pt x="0" y="8494"/>
                  </a:lnTo>
                  <a:cubicBezTo>
                    <a:pt x="897" y="8872"/>
                    <a:pt x="1770" y="8990"/>
                    <a:pt x="2289" y="9721"/>
                  </a:cubicBezTo>
                  <a:cubicBezTo>
                    <a:pt x="5158" y="11459"/>
                    <a:pt x="8141" y="12502"/>
                    <a:pt x="11324" y="12502"/>
                  </a:cubicBezTo>
                  <a:cubicBezTo>
                    <a:pt x="12723" y="12502"/>
                    <a:pt x="14160" y="12301"/>
                    <a:pt x="15644" y="11868"/>
                  </a:cubicBezTo>
                  <a:cubicBezTo>
                    <a:pt x="13851" y="9910"/>
                    <a:pt x="12624" y="7716"/>
                    <a:pt x="12128" y="5144"/>
                  </a:cubicBezTo>
                  <a:cubicBezTo>
                    <a:pt x="11798" y="5002"/>
                    <a:pt x="11845" y="4648"/>
                    <a:pt x="11774" y="4389"/>
                  </a:cubicBezTo>
                  <a:cubicBezTo>
                    <a:pt x="11397" y="2949"/>
                    <a:pt x="11184" y="1487"/>
                    <a:pt x="10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6"/>
            <p:cNvSpPr/>
            <p:nvPr/>
          </p:nvSpPr>
          <p:spPr>
            <a:xfrm>
              <a:off x="6679001" y="3479467"/>
              <a:ext cx="182577" cy="86722"/>
            </a:xfrm>
            <a:custGeom>
              <a:avLst/>
              <a:gdLst/>
              <a:ahLst/>
              <a:cxnLst/>
              <a:rect l="l" t="t" r="r" b="b"/>
              <a:pathLst>
                <a:path w="10076" h="4786" extrusionOk="0">
                  <a:moveTo>
                    <a:pt x="4900" y="1"/>
                  </a:moveTo>
                  <a:cubicBezTo>
                    <a:pt x="4817" y="1"/>
                    <a:pt x="4728" y="53"/>
                    <a:pt x="4625" y="175"/>
                  </a:cubicBezTo>
                  <a:cubicBezTo>
                    <a:pt x="3422" y="1662"/>
                    <a:pt x="1817" y="2653"/>
                    <a:pt x="1" y="3502"/>
                  </a:cubicBezTo>
                  <a:cubicBezTo>
                    <a:pt x="1575" y="4367"/>
                    <a:pt x="3477" y="4785"/>
                    <a:pt x="5296" y="4785"/>
                  </a:cubicBezTo>
                  <a:cubicBezTo>
                    <a:pt x="7103" y="4785"/>
                    <a:pt x="8830" y="4373"/>
                    <a:pt x="10076" y="3573"/>
                  </a:cubicBezTo>
                  <a:cubicBezTo>
                    <a:pt x="8235" y="2771"/>
                    <a:pt x="6560" y="1756"/>
                    <a:pt x="5215" y="223"/>
                  </a:cubicBezTo>
                  <a:cubicBezTo>
                    <a:pt x="5108" y="89"/>
                    <a:pt x="5009" y="1"/>
                    <a:pt x="4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6"/>
            <p:cNvSpPr/>
            <p:nvPr/>
          </p:nvSpPr>
          <p:spPr>
            <a:xfrm>
              <a:off x="7732479" y="2704420"/>
              <a:ext cx="38487" cy="56100"/>
            </a:xfrm>
            <a:custGeom>
              <a:avLst/>
              <a:gdLst/>
              <a:ahLst/>
              <a:cxnLst/>
              <a:rect l="l" t="t" r="r" b="b"/>
              <a:pathLst>
                <a:path w="2124" h="3096" extrusionOk="0">
                  <a:moveTo>
                    <a:pt x="1375" y="0"/>
                  </a:moveTo>
                  <a:cubicBezTo>
                    <a:pt x="907" y="0"/>
                    <a:pt x="453" y="70"/>
                    <a:pt x="0" y="194"/>
                  </a:cubicBezTo>
                  <a:cubicBezTo>
                    <a:pt x="637" y="1067"/>
                    <a:pt x="1062" y="2034"/>
                    <a:pt x="1298" y="3072"/>
                  </a:cubicBezTo>
                  <a:cubicBezTo>
                    <a:pt x="1558" y="2931"/>
                    <a:pt x="2124" y="3096"/>
                    <a:pt x="2053" y="2530"/>
                  </a:cubicBezTo>
                  <a:cubicBezTo>
                    <a:pt x="2006" y="1680"/>
                    <a:pt x="1841" y="807"/>
                    <a:pt x="1581" y="5"/>
                  </a:cubicBezTo>
                  <a:cubicBezTo>
                    <a:pt x="1512" y="2"/>
                    <a:pt x="1444" y="0"/>
                    <a:pt x="1375" y="0"/>
                  </a:cubicBez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6"/>
            <p:cNvSpPr/>
            <p:nvPr/>
          </p:nvSpPr>
          <p:spPr>
            <a:xfrm>
              <a:off x="6125326" y="1459050"/>
              <a:ext cx="55610" cy="33794"/>
            </a:xfrm>
            <a:custGeom>
              <a:avLst/>
              <a:gdLst/>
              <a:ahLst/>
              <a:cxnLst/>
              <a:rect l="l" t="t" r="r" b="b"/>
              <a:pathLst>
                <a:path w="3069" h="1865" extrusionOk="0">
                  <a:moveTo>
                    <a:pt x="1393" y="1"/>
                  </a:moveTo>
                  <a:lnTo>
                    <a:pt x="1393" y="1"/>
                  </a:lnTo>
                  <a:cubicBezTo>
                    <a:pt x="1440" y="308"/>
                    <a:pt x="1204" y="426"/>
                    <a:pt x="1039" y="614"/>
                  </a:cubicBezTo>
                  <a:cubicBezTo>
                    <a:pt x="709" y="1039"/>
                    <a:pt x="260" y="1369"/>
                    <a:pt x="1" y="1865"/>
                  </a:cubicBezTo>
                  <a:lnTo>
                    <a:pt x="3068" y="129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6"/>
            <p:cNvSpPr/>
            <p:nvPr/>
          </p:nvSpPr>
          <p:spPr>
            <a:xfrm>
              <a:off x="7359225" y="1462040"/>
              <a:ext cx="58165" cy="31239"/>
            </a:xfrm>
            <a:custGeom>
              <a:avLst/>
              <a:gdLst/>
              <a:ahLst/>
              <a:cxnLst/>
              <a:rect l="l" t="t" r="r" b="b"/>
              <a:pathLst>
                <a:path w="3210" h="1724" extrusionOk="0">
                  <a:moveTo>
                    <a:pt x="1699" y="1"/>
                  </a:moveTo>
                  <a:lnTo>
                    <a:pt x="1" y="1181"/>
                  </a:lnTo>
                  <a:cubicBezTo>
                    <a:pt x="1228" y="1252"/>
                    <a:pt x="2195" y="1558"/>
                    <a:pt x="3210" y="1723"/>
                  </a:cubicBezTo>
                  <a:cubicBezTo>
                    <a:pt x="2785" y="1063"/>
                    <a:pt x="2195" y="567"/>
                    <a:pt x="1699" y="1"/>
                  </a:cubicBez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6"/>
            <p:cNvSpPr/>
            <p:nvPr/>
          </p:nvSpPr>
          <p:spPr>
            <a:xfrm>
              <a:off x="6070169" y="3692558"/>
              <a:ext cx="2156" cy="3443"/>
            </a:xfrm>
            <a:custGeom>
              <a:avLst/>
              <a:gdLst/>
              <a:ahLst/>
              <a:cxnLst/>
              <a:rect l="l" t="t" r="r" b="b"/>
              <a:pathLst>
                <a:path w="119" h="190" extrusionOk="0">
                  <a:moveTo>
                    <a:pt x="48" y="1"/>
                  </a:moveTo>
                  <a:lnTo>
                    <a:pt x="6" y="168"/>
                  </a:lnTo>
                  <a:lnTo>
                    <a:pt x="6" y="168"/>
                  </a:lnTo>
                  <a:cubicBezTo>
                    <a:pt x="4" y="168"/>
                    <a:pt x="3" y="167"/>
                    <a:pt x="1" y="166"/>
                  </a:cubicBezTo>
                  <a:lnTo>
                    <a:pt x="1" y="190"/>
                  </a:lnTo>
                  <a:lnTo>
                    <a:pt x="6" y="168"/>
                  </a:lnTo>
                  <a:lnTo>
                    <a:pt x="6" y="168"/>
                  </a:lnTo>
                  <a:cubicBezTo>
                    <a:pt x="20" y="174"/>
                    <a:pt x="31" y="177"/>
                    <a:pt x="42" y="177"/>
                  </a:cubicBezTo>
                  <a:cubicBezTo>
                    <a:pt x="102" y="177"/>
                    <a:pt x="119" y="91"/>
                    <a:pt x="119" y="72"/>
                  </a:cubicBezTo>
                  <a:cubicBezTo>
                    <a:pt x="119" y="48"/>
                    <a:pt x="72" y="24"/>
                    <a:pt x="48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6"/>
            <p:cNvSpPr/>
            <p:nvPr/>
          </p:nvSpPr>
          <p:spPr>
            <a:xfrm>
              <a:off x="7630301" y="811315"/>
              <a:ext cx="5563" cy="3932"/>
            </a:xfrm>
            <a:custGeom>
              <a:avLst/>
              <a:gdLst/>
              <a:ahLst/>
              <a:cxnLst/>
              <a:rect l="l" t="t" r="r" b="b"/>
              <a:pathLst>
                <a:path w="307" h="217" extrusionOk="0">
                  <a:moveTo>
                    <a:pt x="307" y="1"/>
                  </a:moveTo>
                  <a:lnTo>
                    <a:pt x="307" y="1"/>
                  </a:lnTo>
                  <a:cubicBezTo>
                    <a:pt x="212" y="72"/>
                    <a:pt x="47" y="72"/>
                    <a:pt x="0" y="213"/>
                  </a:cubicBezTo>
                  <a:cubicBezTo>
                    <a:pt x="14" y="215"/>
                    <a:pt x="28" y="216"/>
                    <a:pt x="41" y="216"/>
                  </a:cubicBezTo>
                  <a:cubicBezTo>
                    <a:pt x="178" y="216"/>
                    <a:pt x="242" y="109"/>
                    <a:pt x="307" y="1"/>
                  </a:cubicBez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6"/>
            <p:cNvSpPr/>
            <p:nvPr/>
          </p:nvSpPr>
          <p:spPr>
            <a:xfrm>
              <a:off x="7217708" y="2708769"/>
              <a:ext cx="1305" cy="1305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1" y="1"/>
                  </a:moveTo>
                  <a:lnTo>
                    <a:pt x="48" y="72"/>
                  </a:lnTo>
                  <a:lnTo>
                    <a:pt x="7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6"/>
            <p:cNvSpPr/>
            <p:nvPr/>
          </p:nvSpPr>
          <p:spPr>
            <a:xfrm>
              <a:off x="7814998" y="2414192"/>
              <a:ext cx="4294" cy="4729"/>
            </a:xfrm>
            <a:custGeom>
              <a:avLst/>
              <a:gdLst/>
              <a:ahLst/>
              <a:cxnLst/>
              <a:rect l="l" t="t" r="r" b="b"/>
              <a:pathLst>
                <a:path w="237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236" y="166"/>
                    <a:pt x="165" y="95"/>
                    <a:pt x="0" y="1"/>
                  </a:cubicBez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6"/>
            <p:cNvSpPr/>
            <p:nvPr/>
          </p:nvSpPr>
          <p:spPr>
            <a:xfrm>
              <a:off x="7216422" y="3217560"/>
              <a:ext cx="2591" cy="2573"/>
            </a:xfrm>
            <a:custGeom>
              <a:avLst/>
              <a:gdLst/>
              <a:ahLst/>
              <a:cxnLst/>
              <a:rect l="l" t="t" r="r" b="b"/>
              <a:pathLst>
                <a:path w="143" h="142" extrusionOk="0">
                  <a:moveTo>
                    <a:pt x="142" y="0"/>
                  </a:moveTo>
                  <a:cubicBezTo>
                    <a:pt x="1" y="24"/>
                    <a:pt x="24" y="95"/>
                    <a:pt x="142" y="142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6"/>
            <p:cNvSpPr/>
            <p:nvPr/>
          </p:nvSpPr>
          <p:spPr>
            <a:xfrm>
              <a:off x="7145464" y="3330430"/>
              <a:ext cx="435" cy="870"/>
            </a:xfrm>
            <a:custGeom>
              <a:avLst/>
              <a:gdLst/>
              <a:ahLst/>
              <a:cxnLst/>
              <a:rect l="l" t="t" r="r" b="b"/>
              <a:pathLst>
                <a:path w="24" h="48" extrusionOk="0">
                  <a:moveTo>
                    <a:pt x="24" y="1"/>
                  </a:moveTo>
                  <a:lnTo>
                    <a:pt x="0" y="24"/>
                  </a:lnTo>
                  <a:lnTo>
                    <a:pt x="24" y="48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6"/>
            <p:cNvSpPr/>
            <p:nvPr/>
          </p:nvSpPr>
          <p:spPr>
            <a:xfrm>
              <a:off x="7626640" y="815156"/>
              <a:ext cx="3678" cy="2591"/>
            </a:xfrm>
            <a:custGeom>
              <a:avLst/>
              <a:gdLst/>
              <a:ahLst/>
              <a:cxnLst/>
              <a:rect l="l" t="t" r="r" b="b"/>
              <a:pathLst>
                <a:path w="203" h="143" extrusionOk="0">
                  <a:moveTo>
                    <a:pt x="138" y="0"/>
                  </a:moveTo>
                  <a:cubicBezTo>
                    <a:pt x="63" y="0"/>
                    <a:pt x="0" y="14"/>
                    <a:pt x="37" y="143"/>
                  </a:cubicBezTo>
                  <a:cubicBezTo>
                    <a:pt x="155" y="143"/>
                    <a:pt x="202" y="119"/>
                    <a:pt x="202" y="1"/>
                  </a:cubicBezTo>
                  <a:cubicBezTo>
                    <a:pt x="181" y="1"/>
                    <a:pt x="159" y="0"/>
                    <a:pt x="138" y="0"/>
                  </a:cubicBez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6"/>
            <p:cNvSpPr/>
            <p:nvPr/>
          </p:nvSpPr>
          <p:spPr>
            <a:xfrm>
              <a:off x="6543898" y="2269250"/>
              <a:ext cx="445951" cy="889746"/>
            </a:xfrm>
            <a:custGeom>
              <a:avLst/>
              <a:gdLst/>
              <a:ahLst/>
              <a:cxnLst/>
              <a:rect l="l" t="t" r="r" b="b"/>
              <a:pathLst>
                <a:path w="24611" h="49103" extrusionOk="0">
                  <a:moveTo>
                    <a:pt x="7325" y="1"/>
                  </a:moveTo>
                  <a:cubicBezTo>
                    <a:pt x="7118" y="1"/>
                    <a:pt x="7014" y="201"/>
                    <a:pt x="6772" y="685"/>
                  </a:cubicBezTo>
                  <a:cubicBezTo>
                    <a:pt x="5663" y="2856"/>
                    <a:pt x="4366" y="4932"/>
                    <a:pt x="2856" y="6844"/>
                  </a:cubicBezTo>
                  <a:cubicBezTo>
                    <a:pt x="1982" y="7905"/>
                    <a:pt x="1039" y="8896"/>
                    <a:pt x="0" y="9840"/>
                  </a:cubicBezTo>
                  <a:cubicBezTo>
                    <a:pt x="288" y="9859"/>
                    <a:pt x="566" y="9867"/>
                    <a:pt x="835" y="9867"/>
                  </a:cubicBezTo>
                  <a:cubicBezTo>
                    <a:pt x="1914" y="9867"/>
                    <a:pt x="2865" y="9746"/>
                    <a:pt x="3847" y="9746"/>
                  </a:cubicBezTo>
                  <a:cubicBezTo>
                    <a:pt x="4625" y="9746"/>
                    <a:pt x="5427" y="9746"/>
                    <a:pt x="6064" y="10336"/>
                  </a:cubicBezTo>
                  <a:cubicBezTo>
                    <a:pt x="8023" y="12105"/>
                    <a:pt x="8377" y="14205"/>
                    <a:pt x="7527" y="16636"/>
                  </a:cubicBezTo>
                  <a:cubicBezTo>
                    <a:pt x="6937" y="18311"/>
                    <a:pt x="6088" y="19868"/>
                    <a:pt x="5427" y="21496"/>
                  </a:cubicBezTo>
                  <a:cubicBezTo>
                    <a:pt x="4932" y="22700"/>
                    <a:pt x="4460" y="23927"/>
                    <a:pt x="4389" y="25248"/>
                  </a:cubicBezTo>
                  <a:cubicBezTo>
                    <a:pt x="4334" y="25930"/>
                    <a:pt x="4365" y="26108"/>
                    <a:pt x="4798" y="26108"/>
                  </a:cubicBezTo>
                  <a:cubicBezTo>
                    <a:pt x="4919" y="26108"/>
                    <a:pt x="5072" y="26094"/>
                    <a:pt x="5262" y="26074"/>
                  </a:cubicBezTo>
                  <a:cubicBezTo>
                    <a:pt x="5781" y="25979"/>
                    <a:pt x="6277" y="25932"/>
                    <a:pt x="6796" y="25932"/>
                  </a:cubicBezTo>
                  <a:cubicBezTo>
                    <a:pt x="7575" y="25979"/>
                    <a:pt x="7763" y="26263"/>
                    <a:pt x="7480" y="26970"/>
                  </a:cubicBezTo>
                  <a:cubicBezTo>
                    <a:pt x="6985" y="28292"/>
                    <a:pt x="6348" y="29542"/>
                    <a:pt x="5616" y="30722"/>
                  </a:cubicBezTo>
                  <a:cubicBezTo>
                    <a:pt x="4554" y="32492"/>
                    <a:pt x="3398" y="34214"/>
                    <a:pt x="2549" y="36102"/>
                  </a:cubicBezTo>
                  <a:cubicBezTo>
                    <a:pt x="1935" y="37470"/>
                    <a:pt x="1511" y="38862"/>
                    <a:pt x="1652" y="40373"/>
                  </a:cubicBezTo>
                  <a:cubicBezTo>
                    <a:pt x="1817" y="41765"/>
                    <a:pt x="1841" y="41741"/>
                    <a:pt x="3233" y="41883"/>
                  </a:cubicBezTo>
                  <a:cubicBezTo>
                    <a:pt x="6182" y="42166"/>
                    <a:pt x="8707" y="43322"/>
                    <a:pt x="10595" y="45681"/>
                  </a:cubicBezTo>
                  <a:cubicBezTo>
                    <a:pt x="11421" y="46696"/>
                    <a:pt x="11987" y="47876"/>
                    <a:pt x="12577" y="49103"/>
                  </a:cubicBezTo>
                  <a:cubicBezTo>
                    <a:pt x="12883" y="48725"/>
                    <a:pt x="12954" y="48301"/>
                    <a:pt x="13096" y="47923"/>
                  </a:cubicBezTo>
                  <a:cubicBezTo>
                    <a:pt x="14394" y="44926"/>
                    <a:pt x="16446" y="42803"/>
                    <a:pt x="19750" y="42095"/>
                  </a:cubicBezTo>
                  <a:cubicBezTo>
                    <a:pt x="20552" y="41930"/>
                    <a:pt x="21378" y="41812"/>
                    <a:pt x="22204" y="41741"/>
                  </a:cubicBezTo>
                  <a:cubicBezTo>
                    <a:pt x="22723" y="41694"/>
                    <a:pt x="22888" y="41434"/>
                    <a:pt x="22959" y="41010"/>
                  </a:cubicBezTo>
                  <a:cubicBezTo>
                    <a:pt x="23124" y="40089"/>
                    <a:pt x="23077" y="39146"/>
                    <a:pt x="22864" y="38225"/>
                  </a:cubicBezTo>
                  <a:cubicBezTo>
                    <a:pt x="22369" y="36031"/>
                    <a:pt x="21189" y="34191"/>
                    <a:pt x="20056" y="32327"/>
                  </a:cubicBezTo>
                  <a:cubicBezTo>
                    <a:pt x="18995" y="30628"/>
                    <a:pt x="17909" y="28929"/>
                    <a:pt x="17201" y="27018"/>
                  </a:cubicBezTo>
                  <a:cubicBezTo>
                    <a:pt x="16918" y="26263"/>
                    <a:pt x="17107" y="25979"/>
                    <a:pt x="17933" y="25932"/>
                  </a:cubicBezTo>
                  <a:cubicBezTo>
                    <a:pt x="18499" y="25932"/>
                    <a:pt x="19065" y="25979"/>
                    <a:pt x="19608" y="26097"/>
                  </a:cubicBezTo>
                  <a:cubicBezTo>
                    <a:pt x="19683" y="26106"/>
                    <a:pt x="19752" y="26110"/>
                    <a:pt x="19814" y="26110"/>
                  </a:cubicBezTo>
                  <a:cubicBezTo>
                    <a:pt x="20259" y="26110"/>
                    <a:pt x="20381" y="25884"/>
                    <a:pt x="20340" y="25366"/>
                  </a:cubicBezTo>
                  <a:cubicBezTo>
                    <a:pt x="20245" y="23950"/>
                    <a:pt x="19750" y="22629"/>
                    <a:pt x="19207" y="21355"/>
                  </a:cubicBezTo>
                  <a:cubicBezTo>
                    <a:pt x="18499" y="19703"/>
                    <a:pt x="17650" y="18122"/>
                    <a:pt x="17107" y="16400"/>
                  </a:cubicBezTo>
                  <a:cubicBezTo>
                    <a:pt x="16423" y="14253"/>
                    <a:pt x="16612" y="12294"/>
                    <a:pt x="18358" y="10642"/>
                  </a:cubicBezTo>
                  <a:cubicBezTo>
                    <a:pt x="18782" y="10194"/>
                    <a:pt x="19325" y="9911"/>
                    <a:pt x="19938" y="9817"/>
                  </a:cubicBezTo>
                  <a:cubicBezTo>
                    <a:pt x="20332" y="9787"/>
                    <a:pt x="20726" y="9767"/>
                    <a:pt x="21120" y="9767"/>
                  </a:cubicBezTo>
                  <a:cubicBezTo>
                    <a:pt x="21363" y="9767"/>
                    <a:pt x="21606" y="9775"/>
                    <a:pt x="21850" y="9793"/>
                  </a:cubicBezTo>
                  <a:cubicBezTo>
                    <a:pt x="22141" y="9809"/>
                    <a:pt x="22434" y="9814"/>
                    <a:pt x="22733" y="9814"/>
                  </a:cubicBezTo>
                  <a:cubicBezTo>
                    <a:pt x="23331" y="9814"/>
                    <a:pt x="23950" y="9793"/>
                    <a:pt x="24610" y="9793"/>
                  </a:cubicBezTo>
                  <a:cubicBezTo>
                    <a:pt x="21991" y="7150"/>
                    <a:pt x="20080" y="4107"/>
                    <a:pt x="18192" y="1063"/>
                  </a:cubicBezTo>
                  <a:cubicBezTo>
                    <a:pt x="17793" y="414"/>
                    <a:pt x="17611" y="101"/>
                    <a:pt x="17372" y="101"/>
                  </a:cubicBezTo>
                  <a:cubicBezTo>
                    <a:pt x="17159" y="101"/>
                    <a:pt x="16899" y="349"/>
                    <a:pt x="16399" y="827"/>
                  </a:cubicBezTo>
                  <a:cubicBezTo>
                    <a:pt x="14228" y="2927"/>
                    <a:pt x="12931" y="5499"/>
                    <a:pt x="12412" y="8684"/>
                  </a:cubicBezTo>
                  <a:cubicBezTo>
                    <a:pt x="12270" y="7669"/>
                    <a:pt x="12176" y="6867"/>
                    <a:pt x="12034" y="6065"/>
                  </a:cubicBezTo>
                  <a:cubicBezTo>
                    <a:pt x="11609" y="3564"/>
                    <a:pt x="10477" y="1487"/>
                    <a:pt x="8070" y="308"/>
                  </a:cubicBezTo>
                  <a:cubicBezTo>
                    <a:pt x="7695" y="115"/>
                    <a:pt x="7481" y="1"/>
                    <a:pt x="7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6"/>
            <p:cNvSpPr/>
            <p:nvPr/>
          </p:nvSpPr>
          <p:spPr>
            <a:xfrm>
              <a:off x="6304895" y="1687797"/>
              <a:ext cx="329240" cy="711880"/>
            </a:xfrm>
            <a:custGeom>
              <a:avLst/>
              <a:gdLst/>
              <a:ahLst/>
              <a:cxnLst/>
              <a:rect l="l" t="t" r="r" b="b"/>
              <a:pathLst>
                <a:path w="18170" h="39287" extrusionOk="0">
                  <a:moveTo>
                    <a:pt x="166" y="0"/>
                  </a:moveTo>
                  <a:cubicBezTo>
                    <a:pt x="72" y="401"/>
                    <a:pt x="48" y="826"/>
                    <a:pt x="95" y="1227"/>
                  </a:cubicBezTo>
                  <a:cubicBezTo>
                    <a:pt x="307" y="4177"/>
                    <a:pt x="1" y="7150"/>
                    <a:pt x="95" y="10123"/>
                  </a:cubicBezTo>
                  <a:cubicBezTo>
                    <a:pt x="543" y="11255"/>
                    <a:pt x="1322" y="12175"/>
                    <a:pt x="1912" y="13214"/>
                  </a:cubicBezTo>
                  <a:cubicBezTo>
                    <a:pt x="2242" y="13827"/>
                    <a:pt x="2738" y="14346"/>
                    <a:pt x="3375" y="14417"/>
                  </a:cubicBezTo>
                  <a:cubicBezTo>
                    <a:pt x="4555" y="14582"/>
                    <a:pt x="4885" y="15384"/>
                    <a:pt x="5215" y="16305"/>
                  </a:cubicBezTo>
                  <a:cubicBezTo>
                    <a:pt x="5286" y="16541"/>
                    <a:pt x="5404" y="16753"/>
                    <a:pt x="5498" y="16989"/>
                  </a:cubicBezTo>
                  <a:cubicBezTo>
                    <a:pt x="6324" y="19136"/>
                    <a:pt x="6938" y="21378"/>
                    <a:pt x="7268" y="23643"/>
                  </a:cubicBezTo>
                  <a:cubicBezTo>
                    <a:pt x="7337" y="24073"/>
                    <a:pt x="7407" y="24267"/>
                    <a:pt x="7582" y="24267"/>
                  </a:cubicBezTo>
                  <a:cubicBezTo>
                    <a:pt x="7704" y="24267"/>
                    <a:pt x="7879" y="24172"/>
                    <a:pt x="8141" y="23997"/>
                  </a:cubicBezTo>
                  <a:cubicBezTo>
                    <a:pt x="8707" y="23572"/>
                    <a:pt x="9156" y="23006"/>
                    <a:pt x="9462" y="22345"/>
                  </a:cubicBezTo>
                  <a:cubicBezTo>
                    <a:pt x="9911" y="21496"/>
                    <a:pt x="10170" y="20575"/>
                    <a:pt x="10453" y="19632"/>
                  </a:cubicBezTo>
                  <a:cubicBezTo>
                    <a:pt x="11185" y="22487"/>
                    <a:pt x="11633" y="25365"/>
                    <a:pt x="10878" y="28267"/>
                  </a:cubicBezTo>
                  <a:cubicBezTo>
                    <a:pt x="10784" y="28574"/>
                    <a:pt x="10784" y="28881"/>
                    <a:pt x="10855" y="29188"/>
                  </a:cubicBezTo>
                  <a:cubicBezTo>
                    <a:pt x="11303" y="30745"/>
                    <a:pt x="11657" y="32326"/>
                    <a:pt x="11893" y="33930"/>
                  </a:cubicBezTo>
                  <a:cubicBezTo>
                    <a:pt x="12152" y="35747"/>
                    <a:pt x="12577" y="37564"/>
                    <a:pt x="11326" y="39216"/>
                  </a:cubicBezTo>
                  <a:cubicBezTo>
                    <a:pt x="11326" y="39239"/>
                    <a:pt x="11350" y="39263"/>
                    <a:pt x="11350" y="39287"/>
                  </a:cubicBezTo>
                  <a:cubicBezTo>
                    <a:pt x="11987" y="39051"/>
                    <a:pt x="12365" y="38508"/>
                    <a:pt x="12789" y="38060"/>
                  </a:cubicBezTo>
                  <a:cubicBezTo>
                    <a:pt x="15290" y="35488"/>
                    <a:pt x="16871" y="32444"/>
                    <a:pt x="17320" y="28857"/>
                  </a:cubicBezTo>
                  <a:cubicBezTo>
                    <a:pt x="17343" y="28621"/>
                    <a:pt x="17508" y="28315"/>
                    <a:pt x="17131" y="28267"/>
                  </a:cubicBezTo>
                  <a:cubicBezTo>
                    <a:pt x="16818" y="28233"/>
                    <a:pt x="16493" y="28121"/>
                    <a:pt x="16174" y="28121"/>
                  </a:cubicBezTo>
                  <a:cubicBezTo>
                    <a:pt x="16059" y="28121"/>
                    <a:pt x="15945" y="28136"/>
                    <a:pt x="15833" y="28173"/>
                  </a:cubicBezTo>
                  <a:cubicBezTo>
                    <a:pt x="15674" y="28223"/>
                    <a:pt x="15550" y="28245"/>
                    <a:pt x="15456" y="28245"/>
                  </a:cubicBezTo>
                  <a:cubicBezTo>
                    <a:pt x="15106" y="28245"/>
                    <a:pt x="15175" y="27932"/>
                    <a:pt x="15361" y="27560"/>
                  </a:cubicBezTo>
                  <a:cubicBezTo>
                    <a:pt x="15880" y="26427"/>
                    <a:pt x="16447" y="25318"/>
                    <a:pt x="16989" y="24186"/>
                  </a:cubicBezTo>
                  <a:cubicBezTo>
                    <a:pt x="17650" y="22770"/>
                    <a:pt x="18169" y="21330"/>
                    <a:pt x="18122" y="19726"/>
                  </a:cubicBezTo>
                  <a:cubicBezTo>
                    <a:pt x="18106" y="19416"/>
                    <a:pt x="18060" y="19167"/>
                    <a:pt x="17876" y="19167"/>
                  </a:cubicBezTo>
                  <a:cubicBezTo>
                    <a:pt x="17780" y="19167"/>
                    <a:pt x="17647" y="19234"/>
                    <a:pt x="17461" y="19396"/>
                  </a:cubicBezTo>
                  <a:cubicBezTo>
                    <a:pt x="17202" y="19632"/>
                    <a:pt x="16895" y="19773"/>
                    <a:pt x="16541" y="19844"/>
                  </a:cubicBezTo>
                  <a:cubicBezTo>
                    <a:pt x="16431" y="19859"/>
                    <a:pt x="16333" y="19866"/>
                    <a:pt x="16246" y="19866"/>
                  </a:cubicBezTo>
                  <a:cubicBezTo>
                    <a:pt x="15772" y="19866"/>
                    <a:pt x="15621" y="19636"/>
                    <a:pt x="15621" y="19018"/>
                  </a:cubicBezTo>
                  <a:cubicBezTo>
                    <a:pt x="15621" y="17602"/>
                    <a:pt x="15290" y="16187"/>
                    <a:pt x="14653" y="14889"/>
                  </a:cubicBezTo>
                  <a:cubicBezTo>
                    <a:pt x="14111" y="13733"/>
                    <a:pt x="13497" y="12553"/>
                    <a:pt x="12978" y="11373"/>
                  </a:cubicBezTo>
                  <a:cubicBezTo>
                    <a:pt x="12105" y="9462"/>
                    <a:pt x="11751" y="7386"/>
                    <a:pt x="11916" y="5286"/>
                  </a:cubicBezTo>
                  <a:cubicBezTo>
                    <a:pt x="11987" y="4153"/>
                    <a:pt x="12223" y="3044"/>
                    <a:pt x="12388" y="1746"/>
                  </a:cubicBezTo>
                  <a:lnTo>
                    <a:pt x="12388" y="1746"/>
                  </a:lnTo>
                  <a:cubicBezTo>
                    <a:pt x="11421" y="2478"/>
                    <a:pt x="10595" y="3398"/>
                    <a:pt x="10005" y="4460"/>
                  </a:cubicBezTo>
                  <a:cubicBezTo>
                    <a:pt x="9085" y="6088"/>
                    <a:pt x="8212" y="7740"/>
                    <a:pt x="7315" y="9368"/>
                  </a:cubicBezTo>
                  <a:cubicBezTo>
                    <a:pt x="7056" y="9910"/>
                    <a:pt x="6702" y="10382"/>
                    <a:pt x="6230" y="10760"/>
                  </a:cubicBezTo>
                  <a:cubicBezTo>
                    <a:pt x="5900" y="8754"/>
                    <a:pt x="4956" y="7102"/>
                    <a:pt x="3870" y="5498"/>
                  </a:cubicBezTo>
                  <a:cubicBezTo>
                    <a:pt x="2856" y="3988"/>
                    <a:pt x="1676" y="2549"/>
                    <a:pt x="732" y="968"/>
                  </a:cubicBezTo>
                  <a:cubicBezTo>
                    <a:pt x="520" y="661"/>
                    <a:pt x="355" y="331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6"/>
            <p:cNvSpPr/>
            <p:nvPr/>
          </p:nvSpPr>
          <p:spPr>
            <a:xfrm>
              <a:off x="6926556" y="1689501"/>
              <a:ext cx="328787" cy="680678"/>
            </a:xfrm>
            <a:custGeom>
              <a:avLst/>
              <a:gdLst/>
              <a:ahLst/>
              <a:cxnLst/>
              <a:rect l="l" t="t" r="r" b="b"/>
              <a:pathLst>
                <a:path w="18145" h="37565" extrusionOk="0">
                  <a:moveTo>
                    <a:pt x="17956" y="1"/>
                  </a:moveTo>
                  <a:cubicBezTo>
                    <a:pt x="16800" y="2053"/>
                    <a:pt x="15337" y="3800"/>
                    <a:pt x="14087" y="5687"/>
                  </a:cubicBezTo>
                  <a:cubicBezTo>
                    <a:pt x="13190" y="6985"/>
                    <a:pt x="12482" y="8401"/>
                    <a:pt x="12057" y="9911"/>
                  </a:cubicBezTo>
                  <a:cubicBezTo>
                    <a:pt x="11987" y="10123"/>
                    <a:pt x="12081" y="10477"/>
                    <a:pt x="11774" y="10501"/>
                  </a:cubicBezTo>
                  <a:cubicBezTo>
                    <a:pt x="11766" y="10501"/>
                    <a:pt x="11759" y="10502"/>
                    <a:pt x="11751" y="10502"/>
                  </a:cubicBezTo>
                  <a:cubicBezTo>
                    <a:pt x="11555" y="10502"/>
                    <a:pt x="11463" y="10211"/>
                    <a:pt x="11350" y="10052"/>
                  </a:cubicBezTo>
                  <a:cubicBezTo>
                    <a:pt x="10264" y="8542"/>
                    <a:pt x="9580" y="6820"/>
                    <a:pt x="8660" y="5239"/>
                  </a:cubicBezTo>
                  <a:cubicBezTo>
                    <a:pt x="7881" y="3918"/>
                    <a:pt x="7126" y="2620"/>
                    <a:pt x="5828" y="1723"/>
                  </a:cubicBezTo>
                  <a:lnTo>
                    <a:pt x="5781" y="1770"/>
                  </a:lnTo>
                  <a:cubicBezTo>
                    <a:pt x="5805" y="2053"/>
                    <a:pt x="5828" y="2337"/>
                    <a:pt x="5899" y="2643"/>
                  </a:cubicBezTo>
                  <a:cubicBezTo>
                    <a:pt x="6229" y="4295"/>
                    <a:pt x="6324" y="5994"/>
                    <a:pt x="6159" y="7693"/>
                  </a:cubicBezTo>
                  <a:cubicBezTo>
                    <a:pt x="5923" y="9840"/>
                    <a:pt x="5050" y="11728"/>
                    <a:pt x="4059" y="13615"/>
                  </a:cubicBezTo>
                  <a:cubicBezTo>
                    <a:pt x="3162" y="15338"/>
                    <a:pt x="2407" y="17107"/>
                    <a:pt x="2572" y="19136"/>
                  </a:cubicBezTo>
                  <a:cubicBezTo>
                    <a:pt x="2596" y="19561"/>
                    <a:pt x="2383" y="19703"/>
                    <a:pt x="2006" y="19750"/>
                  </a:cubicBezTo>
                  <a:cubicBezTo>
                    <a:pt x="1948" y="19757"/>
                    <a:pt x="1891" y="19760"/>
                    <a:pt x="1835" y="19760"/>
                  </a:cubicBezTo>
                  <a:cubicBezTo>
                    <a:pt x="1328" y="19760"/>
                    <a:pt x="923" y="19484"/>
                    <a:pt x="519" y="19207"/>
                  </a:cubicBezTo>
                  <a:cubicBezTo>
                    <a:pt x="390" y="19105"/>
                    <a:pt x="293" y="19054"/>
                    <a:pt x="221" y="19054"/>
                  </a:cubicBezTo>
                  <a:cubicBezTo>
                    <a:pt x="111" y="19054"/>
                    <a:pt x="62" y="19176"/>
                    <a:pt x="47" y="19420"/>
                  </a:cubicBezTo>
                  <a:cubicBezTo>
                    <a:pt x="0" y="20387"/>
                    <a:pt x="118" y="21331"/>
                    <a:pt x="425" y="22251"/>
                  </a:cubicBezTo>
                  <a:cubicBezTo>
                    <a:pt x="944" y="23856"/>
                    <a:pt x="1793" y="25295"/>
                    <a:pt x="2501" y="26805"/>
                  </a:cubicBezTo>
                  <a:cubicBezTo>
                    <a:pt x="2761" y="27253"/>
                    <a:pt x="2926" y="27749"/>
                    <a:pt x="2997" y="28268"/>
                  </a:cubicBezTo>
                  <a:cubicBezTo>
                    <a:pt x="2580" y="28129"/>
                    <a:pt x="2163" y="28073"/>
                    <a:pt x="1732" y="28073"/>
                  </a:cubicBezTo>
                  <a:cubicBezTo>
                    <a:pt x="1651" y="28073"/>
                    <a:pt x="1569" y="28075"/>
                    <a:pt x="1487" y="28079"/>
                  </a:cubicBezTo>
                  <a:cubicBezTo>
                    <a:pt x="850" y="28126"/>
                    <a:pt x="732" y="28386"/>
                    <a:pt x="826" y="28976"/>
                  </a:cubicBezTo>
                  <a:cubicBezTo>
                    <a:pt x="1227" y="31784"/>
                    <a:pt x="2383" y="34426"/>
                    <a:pt x="4177" y="36644"/>
                  </a:cubicBezTo>
                  <a:cubicBezTo>
                    <a:pt x="4460" y="36975"/>
                    <a:pt x="4672" y="37376"/>
                    <a:pt x="5097" y="37564"/>
                  </a:cubicBezTo>
                  <a:cubicBezTo>
                    <a:pt x="5073" y="37234"/>
                    <a:pt x="5050" y="36880"/>
                    <a:pt x="5050" y="36550"/>
                  </a:cubicBezTo>
                  <a:cubicBezTo>
                    <a:pt x="5120" y="34049"/>
                    <a:pt x="5687" y="31642"/>
                    <a:pt x="6300" y="29235"/>
                  </a:cubicBezTo>
                  <a:cubicBezTo>
                    <a:pt x="6418" y="28999"/>
                    <a:pt x="6465" y="28716"/>
                    <a:pt x="6418" y="28457"/>
                  </a:cubicBezTo>
                  <a:cubicBezTo>
                    <a:pt x="5757" y="26522"/>
                    <a:pt x="5875" y="24540"/>
                    <a:pt x="6111" y="22558"/>
                  </a:cubicBezTo>
                  <a:cubicBezTo>
                    <a:pt x="6229" y="21496"/>
                    <a:pt x="6442" y="20458"/>
                    <a:pt x="6772" y="19443"/>
                  </a:cubicBezTo>
                  <a:cubicBezTo>
                    <a:pt x="6937" y="20080"/>
                    <a:pt x="7032" y="20505"/>
                    <a:pt x="7173" y="20930"/>
                  </a:cubicBezTo>
                  <a:cubicBezTo>
                    <a:pt x="7574" y="22086"/>
                    <a:pt x="8070" y="23171"/>
                    <a:pt x="9084" y="23926"/>
                  </a:cubicBezTo>
                  <a:cubicBezTo>
                    <a:pt x="9333" y="24108"/>
                    <a:pt x="9501" y="24205"/>
                    <a:pt x="9619" y="24205"/>
                  </a:cubicBezTo>
                  <a:cubicBezTo>
                    <a:pt x="9794" y="24205"/>
                    <a:pt x="9864" y="23998"/>
                    <a:pt x="9934" y="23549"/>
                  </a:cubicBezTo>
                  <a:cubicBezTo>
                    <a:pt x="10382" y="20670"/>
                    <a:pt x="11232" y="17839"/>
                    <a:pt x="12435" y="15196"/>
                  </a:cubicBezTo>
                  <a:cubicBezTo>
                    <a:pt x="12553" y="14866"/>
                    <a:pt x="12836" y="14630"/>
                    <a:pt x="13190" y="14583"/>
                  </a:cubicBezTo>
                  <a:cubicBezTo>
                    <a:pt x="14157" y="14417"/>
                    <a:pt x="15007" y="13804"/>
                    <a:pt x="15479" y="12931"/>
                  </a:cubicBezTo>
                  <a:cubicBezTo>
                    <a:pt x="16234" y="11610"/>
                    <a:pt x="17060" y="10312"/>
                    <a:pt x="17838" y="9014"/>
                  </a:cubicBezTo>
                  <a:cubicBezTo>
                    <a:pt x="18003" y="8802"/>
                    <a:pt x="18098" y="8542"/>
                    <a:pt x="18145" y="8283"/>
                  </a:cubicBezTo>
                  <a:cubicBezTo>
                    <a:pt x="18098" y="8070"/>
                    <a:pt x="18074" y="7882"/>
                    <a:pt x="18051" y="7693"/>
                  </a:cubicBezTo>
                  <a:lnTo>
                    <a:pt x="18051" y="709"/>
                  </a:lnTo>
                  <a:cubicBezTo>
                    <a:pt x="18098" y="449"/>
                    <a:pt x="18051" y="213"/>
                    <a:pt x="17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6"/>
            <p:cNvSpPr/>
            <p:nvPr/>
          </p:nvSpPr>
          <p:spPr>
            <a:xfrm>
              <a:off x="6892780" y="1246992"/>
              <a:ext cx="398060" cy="201494"/>
            </a:xfrm>
            <a:custGeom>
              <a:avLst/>
              <a:gdLst/>
              <a:ahLst/>
              <a:cxnLst/>
              <a:rect l="l" t="t" r="r" b="b"/>
              <a:pathLst>
                <a:path w="21968" h="11120" extrusionOk="0">
                  <a:moveTo>
                    <a:pt x="20269" y="1"/>
                  </a:moveTo>
                  <a:lnTo>
                    <a:pt x="20269" y="1"/>
                  </a:lnTo>
                  <a:cubicBezTo>
                    <a:pt x="19867" y="213"/>
                    <a:pt x="19655" y="307"/>
                    <a:pt x="19443" y="425"/>
                  </a:cubicBezTo>
                  <a:cubicBezTo>
                    <a:pt x="16187" y="2266"/>
                    <a:pt x="12576" y="3351"/>
                    <a:pt x="8872" y="3563"/>
                  </a:cubicBezTo>
                  <a:cubicBezTo>
                    <a:pt x="8502" y="3583"/>
                    <a:pt x="8133" y="3593"/>
                    <a:pt x="7766" y="3593"/>
                  </a:cubicBezTo>
                  <a:cubicBezTo>
                    <a:pt x="5049" y="3593"/>
                    <a:pt x="2441" y="3028"/>
                    <a:pt x="71" y="1511"/>
                  </a:cubicBezTo>
                  <a:lnTo>
                    <a:pt x="0" y="1558"/>
                  </a:lnTo>
                  <a:cubicBezTo>
                    <a:pt x="307" y="2454"/>
                    <a:pt x="873" y="3209"/>
                    <a:pt x="1628" y="3752"/>
                  </a:cubicBezTo>
                  <a:cubicBezTo>
                    <a:pt x="3162" y="4956"/>
                    <a:pt x="4955" y="5404"/>
                    <a:pt x="6843" y="5522"/>
                  </a:cubicBezTo>
                  <a:cubicBezTo>
                    <a:pt x="7128" y="5543"/>
                    <a:pt x="7412" y="5554"/>
                    <a:pt x="7696" y="5554"/>
                  </a:cubicBezTo>
                  <a:cubicBezTo>
                    <a:pt x="9268" y="5554"/>
                    <a:pt x="10821" y="5245"/>
                    <a:pt x="12341" y="4885"/>
                  </a:cubicBezTo>
                  <a:cubicBezTo>
                    <a:pt x="12381" y="4858"/>
                    <a:pt x="12414" y="4830"/>
                    <a:pt x="12444" y="4830"/>
                  </a:cubicBezTo>
                  <a:cubicBezTo>
                    <a:pt x="12466" y="4830"/>
                    <a:pt x="12486" y="4845"/>
                    <a:pt x="12506" y="4885"/>
                  </a:cubicBezTo>
                  <a:cubicBezTo>
                    <a:pt x="12529" y="4885"/>
                    <a:pt x="12459" y="4932"/>
                    <a:pt x="12435" y="4979"/>
                  </a:cubicBezTo>
                  <a:cubicBezTo>
                    <a:pt x="10146" y="6725"/>
                    <a:pt x="7527" y="7999"/>
                    <a:pt x="4743" y="8707"/>
                  </a:cubicBezTo>
                  <a:cubicBezTo>
                    <a:pt x="6770" y="10373"/>
                    <a:pt x="9231" y="11120"/>
                    <a:pt x="11689" y="11120"/>
                  </a:cubicBezTo>
                  <a:cubicBezTo>
                    <a:pt x="15812" y="11120"/>
                    <a:pt x="19927" y="9016"/>
                    <a:pt x="21967" y="5616"/>
                  </a:cubicBezTo>
                  <a:lnTo>
                    <a:pt x="21967" y="5616"/>
                  </a:lnTo>
                  <a:cubicBezTo>
                    <a:pt x="19289" y="6688"/>
                    <a:pt x="16772" y="8119"/>
                    <a:pt x="13883" y="8119"/>
                  </a:cubicBezTo>
                  <a:cubicBezTo>
                    <a:pt x="13464" y="8119"/>
                    <a:pt x="13037" y="8089"/>
                    <a:pt x="12600" y="8023"/>
                  </a:cubicBezTo>
                  <a:cubicBezTo>
                    <a:pt x="15903" y="6135"/>
                    <a:pt x="18876" y="3965"/>
                    <a:pt x="20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6"/>
            <p:cNvSpPr/>
            <p:nvPr/>
          </p:nvSpPr>
          <p:spPr>
            <a:xfrm>
              <a:off x="6192460" y="2381703"/>
              <a:ext cx="5563" cy="1305"/>
            </a:xfrm>
            <a:custGeom>
              <a:avLst/>
              <a:gdLst/>
              <a:ahLst/>
              <a:cxnLst/>
              <a:rect l="l" t="t" r="r" b="b"/>
              <a:pathLst>
                <a:path w="307" h="72" extrusionOk="0">
                  <a:moveTo>
                    <a:pt x="71" y="1"/>
                  </a:moveTo>
                  <a:cubicBezTo>
                    <a:pt x="0" y="24"/>
                    <a:pt x="0" y="71"/>
                    <a:pt x="71" y="71"/>
                  </a:cubicBezTo>
                  <a:lnTo>
                    <a:pt x="307" y="71"/>
                  </a:lnTo>
                  <a:cubicBezTo>
                    <a:pt x="260" y="24"/>
                    <a:pt x="236" y="1"/>
                    <a:pt x="189" y="1"/>
                  </a:cubicBez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6890207" y="1271798"/>
              <a:ext cx="3860" cy="3425"/>
            </a:xfrm>
            <a:custGeom>
              <a:avLst/>
              <a:gdLst/>
              <a:ahLst/>
              <a:cxnLst/>
              <a:rect l="l" t="t" r="r" b="b"/>
              <a:pathLst>
                <a:path w="213" h="189" extrusionOk="0">
                  <a:moveTo>
                    <a:pt x="95" y="0"/>
                  </a:moveTo>
                  <a:lnTo>
                    <a:pt x="95" y="0"/>
                  </a:lnTo>
                  <a:cubicBezTo>
                    <a:pt x="1" y="94"/>
                    <a:pt x="71" y="142"/>
                    <a:pt x="142" y="189"/>
                  </a:cubicBezTo>
                  <a:lnTo>
                    <a:pt x="213" y="142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6728178" y="1874198"/>
              <a:ext cx="2573" cy="1305"/>
            </a:xfrm>
            <a:custGeom>
              <a:avLst/>
              <a:gdLst/>
              <a:ahLst/>
              <a:cxnLst/>
              <a:rect l="l" t="t" r="r" b="b"/>
              <a:pathLst>
                <a:path w="142" h="72" extrusionOk="0">
                  <a:moveTo>
                    <a:pt x="118" y="1"/>
                  </a:moveTo>
                  <a:cubicBezTo>
                    <a:pt x="71" y="1"/>
                    <a:pt x="24" y="1"/>
                    <a:pt x="0" y="24"/>
                  </a:cubicBezTo>
                  <a:cubicBezTo>
                    <a:pt x="0" y="48"/>
                    <a:pt x="24" y="72"/>
                    <a:pt x="24" y="72"/>
                  </a:cubicBezTo>
                  <a:cubicBezTo>
                    <a:pt x="71" y="72"/>
                    <a:pt x="118" y="48"/>
                    <a:pt x="142" y="48"/>
                  </a:cubicBezTo>
                  <a:lnTo>
                    <a:pt x="118" y="1"/>
                  </a:ln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7510147" y="1935770"/>
              <a:ext cx="2591" cy="2591"/>
            </a:xfrm>
            <a:custGeom>
              <a:avLst/>
              <a:gdLst/>
              <a:ahLst/>
              <a:cxnLst/>
              <a:rect l="l" t="t" r="r" b="b"/>
              <a:pathLst>
                <a:path w="143" h="143" extrusionOk="0">
                  <a:moveTo>
                    <a:pt x="72" y="1"/>
                  </a:moveTo>
                  <a:cubicBezTo>
                    <a:pt x="72" y="1"/>
                    <a:pt x="24" y="48"/>
                    <a:pt x="1" y="71"/>
                  </a:cubicBezTo>
                  <a:lnTo>
                    <a:pt x="48" y="142"/>
                  </a:lnTo>
                  <a:cubicBezTo>
                    <a:pt x="95" y="95"/>
                    <a:pt x="142" y="48"/>
                    <a:pt x="72" y="1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7029586" y="1719435"/>
              <a:ext cx="2591" cy="2573"/>
            </a:xfrm>
            <a:custGeom>
              <a:avLst/>
              <a:gdLst/>
              <a:ahLst/>
              <a:cxnLst/>
              <a:rect l="l" t="t" r="r" b="b"/>
              <a:pathLst>
                <a:path w="143" h="142" extrusionOk="0">
                  <a:moveTo>
                    <a:pt x="71" y="0"/>
                  </a:moveTo>
                  <a:lnTo>
                    <a:pt x="71" y="0"/>
                  </a:lnTo>
                  <a:cubicBezTo>
                    <a:pt x="1" y="71"/>
                    <a:pt x="48" y="95"/>
                    <a:pt x="95" y="142"/>
                  </a:cubicBezTo>
                  <a:lnTo>
                    <a:pt x="142" y="95"/>
                  </a:lnTo>
                  <a:cubicBezTo>
                    <a:pt x="119" y="71"/>
                    <a:pt x="95" y="24"/>
                    <a:pt x="71" y="0"/>
                  </a:cubicBezTo>
                  <a:close/>
                </a:path>
              </a:pathLst>
            </a:custGeom>
            <a:solidFill>
              <a:srgbClr val="D7D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6506698" y="2399460"/>
              <a:ext cx="4294" cy="3207"/>
            </a:xfrm>
            <a:custGeom>
              <a:avLst/>
              <a:gdLst/>
              <a:ahLst/>
              <a:cxnLst/>
              <a:rect l="l" t="t" r="r" b="b"/>
              <a:pathLst>
                <a:path w="237" h="177" extrusionOk="0">
                  <a:moveTo>
                    <a:pt x="177" y="1"/>
                  </a:moveTo>
                  <a:cubicBezTo>
                    <a:pt x="80" y="1"/>
                    <a:pt x="40" y="97"/>
                    <a:pt x="1" y="177"/>
                  </a:cubicBezTo>
                  <a:cubicBezTo>
                    <a:pt x="95" y="129"/>
                    <a:pt x="213" y="129"/>
                    <a:pt x="237" y="12"/>
                  </a:cubicBezTo>
                  <a:cubicBezTo>
                    <a:pt x="214" y="4"/>
                    <a:pt x="195" y="1"/>
                    <a:pt x="177" y="1"/>
                  </a:cubicBezTo>
                  <a:close/>
                </a:path>
              </a:pathLst>
            </a:custGeom>
            <a:solidFill>
              <a:srgbClr val="D7D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6182186" y="2392394"/>
              <a:ext cx="3026" cy="3008"/>
            </a:xfrm>
            <a:custGeom>
              <a:avLst/>
              <a:gdLst/>
              <a:ahLst/>
              <a:cxnLst/>
              <a:rect l="l" t="t" r="r" b="b"/>
              <a:pathLst>
                <a:path w="167" h="166" extrusionOk="0">
                  <a:moveTo>
                    <a:pt x="72" y="0"/>
                  </a:moveTo>
                  <a:cubicBezTo>
                    <a:pt x="72" y="0"/>
                    <a:pt x="24" y="71"/>
                    <a:pt x="1" y="95"/>
                  </a:cubicBezTo>
                  <a:lnTo>
                    <a:pt x="48" y="166"/>
                  </a:lnTo>
                  <a:cubicBezTo>
                    <a:pt x="119" y="118"/>
                    <a:pt x="166" y="71"/>
                    <a:pt x="72" y="0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7018896" y="2370088"/>
              <a:ext cx="2591" cy="3080"/>
            </a:xfrm>
            <a:custGeom>
              <a:avLst/>
              <a:gdLst/>
              <a:ahLst/>
              <a:cxnLst/>
              <a:rect l="l" t="t" r="r" b="b"/>
              <a:pathLst>
                <a:path w="143" h="170" extrusionOk="0">
                  <a:moveTo>
                    <a:pt x="40" y="1"/>
                  </a:moveTo>
                  <a:cubicBezTo>
                    <a:pt x="29" y="1"/>
                    <a:pt x="16" y="2"/>
                    <a:pt x="1" y="4"/>
                  </a:cubicBezTo>
                  <a:lnTo>
                    <a:pt x="142" y="170"/>
                  </a:lnTo>
                  <a:cubicBezTo>
                    <a:pt x="121" y="85"/>
                    <a:pt x="138" y="1"/>
                    <a:pt x="40" y="1"/>
                  </a:cubicBezTo>
                  <a:close/>
                </a:path>
              </a:pathLst>
            </a:custGeom>
            <a:solidFill>
              <a:srgbClr val="D7D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6358349" y="3559738"/>
              <a:ext cx="2573" cy="3298"/>
            </a:xfrm>
            <a:custGeom>
              <a:avLst/>
              <a:gdLst/>
              <a:ahLst/>
              <a:cxnLst/>
              <a:rect l="l" t="t" r="r" b="b"/>
              <a:pathLst>
                <a:path w="142" h="182" extrusionOk="0">
                  <a:moveTo>
                    <a:pt x="77" y="1"/>
                  </a:moveTo>
                  <a:cubicBezTo>
                    <a:pt x="37" y="1"/>
                    <a:pt x="18" y="56"/>
                    <a:pt x="0" y="111"/>
                  </a:cubicBezTo>
                  <a:lnTo>
                    <a:pt x="71" y="181"/>
                  </a:lnTo>
                  <a:cubicBezTo>
                    <a:pt x="95" y="134"/>
                    <a:pt x="142" y="16"/>
                    <a:pt x="118" y="16"/>
                  </a:cubicBezTo>
                  <a:cubicBezTo>
                    <a:pt x="102" y="6"/>
                    <a:pt x="89" y="1"/>
                    <a:pt x="77" y="1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6406657" y="1238023"/>
              <a:ext cx="2156" cy="1721"/>
            </a:xfrm>
            <a:custGeom>
              <a:avLst/>
              <a:gdLst/>
              <a:ahLst/>
              <a:cxnLst/>
              <a:rect l="l" t="t" r="r" b="b"/>
              <a:pathLst>
                <a:path w="119" h="95" extrusionOk="0">
                  <a:moveTo>
                    <a:pt x="71" y="0"/>
                  </a:moveTo>
                  <a:cubicBezTo>
                    <a:pt x="0" y="24"/>
                    <a:pt x="0" y="71"/>
                    <a:pt x="71" y="94"/>
                  </a:cubicBezTo>
                  <a:cubicBezTo>
                    <a:pt x="71" y="94"/>
                    <a:pt x="118" y="71"/>
                    <a:pt x="118" y="71"/>
                  </a:cubicBezTo>
                  <a:lnTo>
                    <a:pt x="118" y="24"/>
                  </a:lnTo>
                  <a:cubicBezTo>
                    <a:pt x="118" y="0"/>
                    <a:pt x="71" y="0"/>
                    <a:pt x="71" y="0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7657662" y="2515102"/>
              <a:ext cx="1721" cy="1721"/>
            </a:xfrm>
            <a:custGeom>
              <a:avLst/>
              <a:gdLst/>
              <a:ahLst/>
              <a:cxnLst/>
              <a:rect l="l" t="t" r="r" b="b"/>
              <a:pathLst>
                <a:path w="95" h="95" extrusionOk="0">
                  <a:moveTo>
                    <a:pt x="47" y="0"/>
                  </a:moveTo>
                  <a:cubicBezTo>
                    <a:pt x="24" y="0"/>
                    <a:pt x="24" y="24"/>
                    <a:pt x="0" y="47"/>
                  </a:cubicBezTo>
                  <a:lnTo>
                    <a:pt x="71" y="95"/>
                  </a:lnTo>
                  <a:lnTo>
                    <a:pt x="95" y="47"/>
                  </a:lnTo>
                  <a:cubicBezTo>
                    <a:pt x="95" y="24"/>
                    <a:pt x="71" y="0"/>
                    <a:pt x="47" y="0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6"/>
            <p:cNvSpPr/>
            <p:nvPr/>
          </p:nvSpPr>
          <p:spPr>
            <a:xfrm>
              <a:off x="5983809" y="2893484"/>
              <a:ext cx="5146" cy="4856"/>
            </a:xfrm>
            <a:custGeom>
              <a:avLst/>
              <a:gdLst/>
              <a:ahLst/>
              <a:cxnLst/>
              <a:rect l="l" t="t" r="r" b="b"/>
              <a:pathLst>
                <a:path w="284" h="268" extrusionOk="0">
                  <a:moveTo>
                    <a:pt x="142" y="0"/>
                  </a:moveTo>
                  <a:cubicBezTo>
                    <a:pt x="71" y="71"/>
                    <a:pt x="1" y="142"/>
                    <a:pt x="95" y="236"/>
                  </a:cubicBezTo>
                  <a:cubicBezTo>
                    <a:pt x="123" y="258"/>
                    <a:pt x="146" y="267"/>
                    <a:pt x="164" y="267"/>
                  </a:cubicBezTo>
                  <a:cubicBezTo>
                    <a:pt x="226" y="267"/>
                    <a:pt x="248" y="172"/>
                    <a:pt x="284" y="118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6"/>
            <p:cNvSpPr/>
            <p:nvPr/>
          </p:nvSpPr>
          <p:spPr>
            <a:xfrm>
              <a:off x="5838867" y="2628407"/>
              <a:ext cx="1740" cy="2573"/>
            </a:xfrm>
            <a:custGeom>
              <a:avLst/>
              <a:gdLst/>
              <a:ahLst/>
              <a:cxnLst/>
              <a:rect l="l" t="t" r="r" b="b"/>
              <a:pathLst>
                <a:path w="96" h="142" extrusionOk="0">
                  <a:moveTo>
                    <a:pt x="25" y="0"/>
                  </a:moveTo>
                  <a:lnTo>
                    <a:pt x="1" y="142"/>
                  </a:lnTo>
                  <a:lnTo>
                    <a:pt x="95" y="7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6"/>
            <p:cNvSpPr/>
            <p:nvPr/>
          </p:nvSpPr>
          <p:spPr>
            <a:xfrm>
              <a:off x="7121092" y="1236301"/>
              <a:ext cx="10274" cy="3823"/>
            </a:xfrm>
            <a:custGeom>
              <a:avLst/>
              <a:gdLst/>
              <a:ahLst/>
              <a:cxnLst/>
              <a:rect l="l" t="t" r="r" b="b"/>
              <a:pathLst>
                <a:path w="567" h="211" extrusionOk="0">
                  <a:moveTo>
                    <a:pt x="496" y="1"/>
                  </a:moveTo>
                  <a:lnTo>
                    <a:pt x="0" y="166"/>
                  </a:lnTo>
                  <a:cubicBezTo>
                    <a:pt x="145" y="188"/>
                    <a:pt x="253" y="210"/>
                    <a:pt x="339" y="210"/>
                  </a:cubicBezTo>
                  <a:cubicBezTo>
                    <a:pt x="435" y="210"/>
                    <a:pt x="504" y="182"/>
                    <a:pt x="566" y="95"/>
                  </a:cubicBezTo>
                  <a:lnTo>
                    <a:pt x="496" y="1"/>
                  </a:ln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7093296" y="2132444"/>
              <a:ext cx="238586" cy="159057"/>
            </a:xfrm>
            <a:custGeom>
              <a:avLst/>
              <a:gdLst/>
              <a:ahLst/>
              <a:cxnLst/>
              <a:rect l="l" t="t" r="r" b="b"/>
              <a:pathLst>
                <a:path w="13167" h="8778" extrusionOk="0">
                  <a:moveTo>
                    <a:pt x="13167" y="0"/>
                  </a:moveTo>
                  <a:cubicBezTo>
                    <a:pt x="12270" y="95"/>
                    <a:pt x="11656" y="779"/>
                    <a:pt x="10854" y="1086"/>
                  </a:cubicBezTo>
                  <a:cubicBezTo>
                    <a:pt x="10477" y="1227"/>
                    <a:pt x="10146" y="1511"/>
                    <a:pt x="9769" y="1676"/>
                  </a:cubicBezTo>
                  <a:cubicBezTo>
                    <a:pt x="7221" y="2714"/>
                    <a:pt x="5121" y="4413"/>
                    <a:pt x="3044" y="6159"/>
                  </a:cubicBezTo>
                  <a:cubicBezTo>
                    <a:pt x="2218" y="6890"/>
                    <a:pt x="1345" y="7551"/>
                    <a:pt x="472" y="8235"/>
                  </a:cubicBezTo>
                  <a:cubicBezTo>
                    <a:pt x="260" y="8353"/>
                    <a:pt x="95" y="8542"/>
                    <a:pt x="0" y="8778"/>
                  </a:cubicBezTo>
                  <a:cubicBezTo>
                    <a:pt x="2596" y="8353"/>
                    <a:pt x="5144" y="7763"/>
                    <a:pt x="7645" y="6985"/>
                  </a:cubicBezTo>
                  <a:cubicBezTo>
                    <a:pt x="7976" y="6867"/>
                    <a:pt x="8282" y="6678"/>
                    <a:pt x="8518" y="6395"/>
                  </a:cubicBezTo>
                  <a:cubicBezTo>
                    <a:pt x="10264" y="4413"/>
                    <a:pt x="11822" y="2266"/>
                    <a:pt x="13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7077478" y="2122188"/>
              <a:ext cx="261671" cy="173173"/>
            </a:xfrm>
            <a:custGeom>
              <a:avLst/>
              <a:gdLst/>
              <a:ahLst/>
              <a:cxnLst/>
              <a:rect l="l" t="t" r="r" b="b"/>
              <a:pathLst>
                <a:path w="14441" h="9557" extrusionOk="0">
                  <a:moveTo>
                    <a:pt x="14134" y="0"/>
                  </a:moveTo>
                  <a:cubicBezTo>
                    <a:pt x="11680" y="260"/>
                    <a:pt x="9273" y="850"/>
                    <a:pt x="6985" y="1770"/>
                  </a:cubicBezTo>
                  <a:cubicBezTo>
                    <a:pt x="6819" y="1841"/>
                    <a:pt x="6654" y="1959"/>
                    <a:pt x="6536" y="2124"/>
                  </a:cubicBezTo>
                  <a:cubicBezTo>
                    <a:pt x="4483" y="4389"/>
                    <a:pt x="2454" y="6654"/>
                    <a:pt x="401" y="8896"/>
                  </a:cubicBezTo>
                  <a:cubicBezTo>
                    <a:pt x="260" y="9061"/>
                    <a:pt x="0" y="9202"/>
                    <a:pt x="48" y="9556"/>
                  </a:cubicBezTo>
                  <a:lnTo>
                    <a:pt x="897" y="9344"/>
                  </a:lnTo>
                  <a:cubicBezTo>
                    <a:pt x="968" y="9132"/>
                    <a:pt x="1133" y="8943"/>
                    <a:pt x="1345" y="8801"/>
                  </a:cubicBezTo>
                  <a:cubicBezTo>
                    <a:pt x="2218" y="8141"/>
                    <a:pt x="3091" y="7456"/>
                    <a:pt x="3917" y="6748"/>
                  </a:cubicBezTo>
                  <a:cubicBezTo>
                    <a:pt x="5994" y="4979"/>
                    <a:pt x="8094" y="3280"/>
                    <a:pt x="10642" y="2242"/>
                  </a:cubicBezTo>
                  <a:cubicBezTo>
                    <a:pt x="11019" y="2100"/>
                    <a:pt x="11350" y="1817"/>
                    <a:pt x="11727" y="1652"/>
                  </a:cubicBezTo>
                  <a:cubicBezTo>
                    <a:pt x="12529" y="1345"/>
                    <a:pt x="13143" y="661"/>
                    <a:pt x="14040" y="566"/>
                  </a:cubicBezTo>
                  <a:lnTo>
                    <a:pt x="14441" y="24"/>
                  </a:lnTo>
                  <a:cubicBezTo>
                    <a:pt x="14346" y="0"/>
                    <a:pt x="14228" y="0"/>
                    <a:pt x="14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6211269" y="2132680"/>
              <a:ext cx="236013" cy="158405"/>
            </a:xfrm>
            <a:custGeom>
              <a:avLst/>
              <a:gdLst/>
              <a:ahLst/>
              <a:cxnLst/>
              <a:rect l="l" t="t" r="r" b="b"/>
              <a:pathLst>
                <a:path w="13025" h="8742" extrusionOk="0">
                  <a:moveTo>
                    <a:pt x="206" y="0"/>
                  </a:moveTo>
                  <a:cubicBezTo>
                    <a:pt x="140" y="0"/>
                    <a:pt x="72" y="11"/>
                    <a:pt x="0" y="35"/>
                  </a:cubicBezTo>
                  <a:cubicBezTo>
                    <a:pt x="1345" y="2300"/>
                    <a:pt x="2879" y="4423"/>
                    <a:pt x="4625" y="6405"/>
                  </a:cubicBezTo>
                  <a:cubicBezTo>
                    <a:pt x="4790" y="6641"/>
                    <a:pt x="5026" y="6830"/>
                    <a:pt x="5309" y="6924"/>
                  </a:cubicBezTo>
                  <a:cubicBezTo>
                    <a:pt x="7834" y="7680"/>
                    <a:pt x="10382" y="8364"/>
                    <a:pt x="13025" y="8741"/>
                  </a:cubicBezTo>
                  <a:cubicBezTo>
                    <a:pt x="12459" y="7845"/>
                    <a:pt x="11515" y="7373"/>
                    <a:pt x="10736" y="6712"/>
                  </a:cubicBezTo>
                  <a:cubicBezTo>
                    <a:pt x="9556" y="5674"/>
                    <a:pt x="8282" y="4754"/>
                    <a:pt x="7103" y="3739"/>
                  </a:cubicBezTo>
                  <a:cubicBezTo>
                    <a:pt x="6536" y="3291"/>
                    <a:pt x="5899" y="2890"/>
                    <a:pt x="5239" y="2607"/>
                  </a:cubicBezTo>
                  <a:cubicBezTo>
                    <a:pt x="3776" y="1851"/>
                    <a:pt x="2289" y="1144"/>
                    <a:pt x="897" y="294"/>
                  </a:cubicBezTo>
                  <a:cubicBezTo>
                    <a:pt x="690" y="162"/>
                    <a:pt x="46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6"/>
            <p:cNvSpPr/>
            <p:nvPr/>
          </p:nvSpPr>
          <p:spPr>
            <a:xfrm>
              <a:off x="6204420" y="2121590"/>
              <a:ext cx="260819" cy="173771"/>
            </a:xfrm>
            <a:custGeom>
              <a:avLst/>
              <a:gdLst/>
              <a:ahLst/>
              <a:cxnLst/>
              <a:rect l="l" t="t" r="r" b="b"/>
              <a:pathLst>
                <a:path w="14394" h="9590" extrusionOk="0">
                  <a:moveTo>
                    <a:pt x="397" y="641"/>
                  </a:moveTo>
                  <a:lnTo>
                    <a:pt x="397" y="641"/>
                  </a:lnTo>
                  <a:cubicBezTo>
                    <a:pt x="391" y="642"/>
                    <a:pt x="385" y="645"/>
                    <a:pt x="378" y="647"/>
                  </a:cubicBezTo>
                  <a:lnTo>
                    <a:pt x="402" y="647"/>
                  </a:lnTo>
                  <a:lnTo>
                    <a:pt x="397" y="641"/>
                  </a:lnTo>
                  <a:close/>
                  <a:moveTo>
                    <a:pt x="200" y="0"/>
                  </a:moveTo>
                  <a:cubicBezTo>
                    <a:pt x="121" y="0"/>
                    <a:pt x="49" y="28"/>
                    <a:pt x="24" y="128"/>
                  </a:cubicBezTo>
                  <a:cubicBezTo>
                    <a:pt x="1" y="198"/>
                    <a:pt x="190" y="340"/>
                    <a:pt x="260" y="458"/>
                  </a:cubicBezTo>
                  <a:lnTo>
                    <a:pt x="397" y="641"/>
                  </a:lnTo>
                  <a:lnTo>
                    <a:pt x="397" y="641"/>
                  </a:lnTo>
                  <a:cubicBezTo>
                    <a:pt x="462" y="621"/>
                    <a:pt x="524" y="612"/>
                    <a:pt x="584" y="612"/>
                  </a:cubicBezTo>
                  <a:cubicBezTo>
                    <a:pt x="846" y="612"/>
                    <a:pt x="1068" y="774"/>
                    <a:pt x="1275" y="906"/>
                  </a:cubicBezTo>
                  <a:cubicBezTo>
                    <a:pt x="2667" y="1756"/>
                    <a:pt x="4130" y="2487"/>
                    <a:pt x="5617" y="3219"/>
                  </a:cubicBezTo>
                  <a:cubicBezTo>
                    <a:pt x="6277" y="3525"/>
                    <a:pt x="6914" y="3903"/>
                    <a:pt x="7481" y="4351"/>
                  </a:cubicBezTo>
                  <a:cubicBezTo>
                    <a:pt x="8684" y="5366"/>
                    <a:pt x="9934" y="6310"/>
                    <a:pt x="11114" y="7324"/>
                  </a:cubicBezTo>
                  <a:cubicBezTo>
                    <a:pt x="11893" y="7985"/>
                    <a:pt x="12837" y="8457"/>
                    <a:pt x="13403" y="9353"/>
                  </a:cubicBezTo>
                  <a:lnTo>
                    <a:pt x="14347" y="9589"/>
                  </a:lnTo>
                  <a:cubicBezTo>
                    <a:pt x="14394" y="9448"/>
                    <a:pt x="14347" y="9283"/>
                    <a:pt x="14229" y="9212"/>
                  </a:cubicBezTo>
                  <a:cubicBezTo>
                    <a:pt x="12105" y="6876"/>
                    <a:pt x="9982" y="4516"/>
                    <a:pt x="7858" y="2180"/>
                  </a:cubicBezTo>
                  <a:cubicBezTo>
                    <a:pt x="7716" y="2015"/>
                    <a:pt x="7528" y="1897"/>
                    <a:pt x="7339" y="1803"/>
                  </a:cubicBezTo>
                  <a:cubicBezTo>
                    <a:pt x="5121" y="906"/>
                    <a:pt x="2785" y="316"/>
                    <a:pt x="402" y="33"/>
                  </a:cubicBezTo>
                  <a:cubicBezTo>
                    <a:pt x="346" y="22"/>
                    <a:pt x="270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6267695" y="1958854"/>
              <a:ext cx="1305" cy="870"/>
            </a:xfrm>
            <a:custGeom>
              <a:avLst/>
              <a:gdLst/>
              <a:ahLst/>
              <a:cxnLst/>
              <a:rect l="l" t="t" r="r" b="b"/>
              <a:pathLst>
                <a:path w="72" h="48" extrusionOk="0">
                  <a:moveTo>
                    <a:pt x="1" y="1"/>
                  </a:moveTo>
                  <a:lnTo>
                    <a:pt x="72" y="48"/>
                  </a:lnTo>
                  <a:lnTo>
                    <a:pt x="72" y="48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6209131" y="2129871"/>
              <a:ext cx="2573" cy="3443"/>
            </a:xfrm>
            <a:custGeom>
              <a:avLst/>
              <a:gdLst/>
              <a:ahLst/>
              <a:cxnLst/>
              <a:rect l="l" t="t" r="r" b="b"/>
              <a:pathLst>
                <a:path w="142" h="190" extrusionOk="0">
                  <a:moveTo>
                    <a:pt x="0" y="1"/>
                  </a:moveTo>
                  <a:lnTo>
                    <a:pt x="142" y="19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7116381" y="1334512"/>
              <a:ext cx="3008" cy="2718"/>
            </a:xfrm>
            <a:custGeom>
              <a:avLst/>
              <a:gdLst/>
              <a:ahLst/>
              <a:cxnLst/>
              <a:rect l="l" t="t" r="r" b="b"/>
              <a:pathLst>
                <a:path w="166" h="150" extrusionOk="0">
                  <a:moveTo>
                    <a:pt x="104" y="0"/>
                  </a:moveTo>
                  <a:cubicBezTo>
                    <a:pt x="74" y="0"/>
                    <a:pt x="41" y="28"/>
                    <a:pt x="1" y="55"/>
                  </a:cubicBezTo>
                  <a:lnTo>
                    <a:pt x="95" y="149"/>
                  </a:lnTo>
                  <a:cubicBezTo>
                    <a:pt x="119" y="102"/>
                    <a:pt x="166" y="55"/>
                    <a:pt x="166" y="55"/>
                  </a:cubicBezTo>
                  <a:cubicBezTo>
                    <a:pt x="146" y="15"/>
                    <a:pt x="126" y="0"/>
                    <a:pt x="104" y="0"/>
                  </a:cubicBez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6641383" y="1485143"/>
              <a:ext cx="3008" cy="2573"/>
            </a:xfrm>
            <a:custGeom>
              <a:avLst/>
              <a:gdLst/>
              <a:ahLst/>
              <a:cxnLst/>
              <a:rect l="l" t="t" r="r" b="b"/>
              <a:pathLst>
                <a:path w="166" h="142" extrusionOk="0">
                  <a:moveTo>
                    <a:pt x="95" y="0"/>
                  </a:moveTo>
                  <a:lnTo>
                    <a:pt x="0" y="71"/>
                  </a:lnTo>
                  <a:cubicBezTo>
                    <a:pt x="24" y="95"/>
                    <a:pt x="95" y="142"/>
                    <a:pt x="95" y="142"/>
                  </a:cubicBezTo>
                  <a:cubicBezTo>
                    <a:pt x="165" y="95"/>
                    <a:pt x="142" y="47"/>
                    <a:pt x="95" y="0"/>
                  </a:cubicBez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5343357" y="674962"/>
              <a:ext cx="2846616" cy="3793585"/>
            </a:xfrm>
            <a:custGeom>
              <a:avLst/>
              <a:gdLst/>
              <a:ahLst/>
              <a:cxnLst/>
              <a:rect l="l" t="t" r="r" b="b"/>
              <a:pathLst>
                <a:path w="157098" h="209359" extrusionOk="0">
                  <a:moveTo>
                    <a:pt x="129020" y="3059"/>
                  </a:moveTo>
                  <a:cubicBezTo>
                    <a:pt x="129239" y="3059"/>
                    <a:pt x="129327" y="3251"/>
                    <a:pt x="129467" y="3444"/>
                  </a:cubicBezTo>
                  <a:cubicBezTo>
                    <a:pt x="131001" y="5520"/>
                    <a:pt x="131874" y="7927"/>
                    <a:pt x="132912" y="10239"/>
                  </a:cubicBezTo>
                  <a:cubicBezTo>
                    <a:pt x="136593" y="18545"/>
                    <a:pt x="137065" y="27228"/>
                    <a:pt x="135720" y="36076"/>
                  </a:cubicBezTo>
                  <a:cubicBezTo>
                    <a:pt x="134870" y="41550"/>
                    <a:pt x="133054" y="46741"/>
                    <a:pt x="130576" y="51696"/>
                  </a:cubicBezTo>
                  <a:cubicBezTo>
                    <a:pt x="130269" y="52286"/>
                    <a:pt x="130435" y="52475"/>
                    <a:pt x="130977" y="52687"/>
                  </a:cubicBezTo>
                  <a:cubicBezTo>
                    <a:pt x="133242" y="53655"/>
                    <a:pt x="135272" y="54952"/>
                    <a:pt x="136569" y="57147"/>
                  </a:cubicBezTo>
                  <a:cubicBezTo>
                    <a:pt x="137159" y="58067"/>
                    <a:pt x="137442" y="59129"/>
                    <a:pt x="137419" y="60238"/>
                  </a:cubicBezTo>
                  <a:cubicBezTo>
                    <a:pt x="136404" y="59860"/>
                    <a:pt x="135366" y="59601"/>
                    <a:pt x="134304" y="59412"/>
                  </a:cubicBezTo>
                  <a:cubicBezTo>
                    <a:pt x="133669" y="59328"/>
                    <a:pt x="133042" y="59281"/>
                    <a:pt x="132427" y="59281"/>
                  </a:cubicBezTo>
                  <a:cubicBezTo>
                    <a:pt x="130460" y="59281"/>
                    <a:pt x="128602" y="59759"/>
                    <a:pt x="126895" y="61016"/>
                  </a:cubicBezTo>
                  <a:cubicBezTo>
                    <a:pt x="126376" y="61394"/>
                    <a:pt x="126235" y="61748"/>
                    <a:pt x="126494" y="62385"/>
                  </a:cubicBezTo>
                  <a:cubicBezTo>
                    <a:pt x="127556" y="64933"/>
                    <a:pt x="128736" y="67411"/>
                    <a:pt x="130505" y="69558"/>
                  </a:cubicBezTo>
                  <a:cubicBezTo>
                    <a:pt x="131921" y="71280"/>
                    <a:pt x="133596" y="72649"/>
                    <a:pt x="135885" y="73003"/>
                  </a:cubicBezTo>
                  <a:cubicBezTo>
                    <a:pt x="136286" y="73074"/>
                    <a:pt x="136310" y="73239"/>
                    <a:pt x="136215" y="73546"/>
                  </a:cubicBezTo>
                  <a:cubicBezTo>
                    <a:pt x="135885" y="74560"/>
                    <a:pt x="135248" y="75433"/>
                    <a:pt x="134399" y="76070"/>
                  </a:cubicBezTo>
                  <a:cubicBezTo>
                    <a:pt x="133313" y="76920"/>
                    <a:pt x="132015" y="77486"/>
                    <a:pt x="130671" y="77722"/>
                  </a:cubicBezTo>
                  <a:cubicBezTo>
                    <a:pt x="130175" y="77816"/>
                    <a:pt x="130104" y="78005"/>
                    <a:pt x="130151" y="78453"/>
                  </a:cubicBezTo>
                  <a:cubicBezTo>
                    <a:pt x="130623" y="84919"/>
                    <a:pt x="134847" y="89732"/>
                    <a:pt x="141501" y="91478"/>
                  </a:cubicBezTo>
                  <a:cubicBezTo>
                    <a:pt x="142751" y="91808"/>
                    <a:pt x="144049" y="92021"/>
                    <a:pt x="145323" y="92162"/>
                  </a:cubicBezTo>
                  <a:cubicBezTo>
                    <a:pt x="145701" y="92209"/>
                    <a:pt x="145795" y="92304"/>
                    <a:pt x="145724" y="92705"/>
                  </a:cubicBezTo>
                  <a:cubicBezTo>
                    <a:pt x="145016" y="96834"/>
                    <a:pt x="142374" y="101553"/>
                    <a:pt x="136310" y="102497"/>
                  </a:cubicBezTo>
                  <a:cubicBezTo>
                    <a:pt x="135838" y="102568"/>
                    <a:pt x="135720" y="102662"/>
                    <a:pt x="135909" y="103158"/>
                  </a:cubicBezTo>
                  <a:cubicBezTo>
                    <a:pt x="138174" y="108797"/>
                    <a:pt x="140014" y="114601"/>
                    <a:pt x="141454" y="120524"/>
                  </a:cubicBezTo>
                  <a:cubicBezTo>
                    <a:pt x="142256" y="123874"/>
                    <a:pt x="144568" y="125550"/>
                    <a:pt x="147730" y="126281"/>
                  </a:cubicBezTo>
                  <a:cubicBezTo>
                    <a:pt x="148916" y="126559"/>
                    <a:pt x="150120" y="126701"/>
                    <a:pt x="151325" y="126701"/>
                  </a:cubicBezTo>
                  <a:cubicBezTo>
                    <a:pt x="152062" y="126701"/>
                    <a:pt x="152800" y="126648"/>
                    <a:pt x="153534" y="126541"/>
                  </a:cubicBezTo>
                  <a:cubicBezTo>
                    <a:pt x="153625" y="126529"/>
                    <a:pt x="153705" y="126523"/>
                    <a:pt x="153776" y="126523"/>
                  </a:cubicBezTo>
                  <a:cubicBezTo>
                    <a:pt x="154399" y="126523"/>
                    <a:pt x="154261" y="126966"/>
                    <a:pt x="154219" y="127390"/>
                  </a:cubicBezTo>
                  <a:cubicBezTo>
                    <a:pt x="153912" y="130717"/>
                    <a:pt x="152237" y="133761"/>
                    <a:pt x="149641" y="135837"/>
                  </a:cubicBezTo>
                  <a:cubicBezTo>
                    <a:pt x="146904" y="138055"/>
                    <a:pt x="143719" y="139046"/>
                    <a:pt x="140321" y="139565"/>
                  </a:cubicBezTo>
                  <a:cubicBezTo>
                    <a:pt x="138929" y="139778"/>
                    <a:pt x="137537" y="139872"/>
                    <a:pt x="136145" y="139896"/>
                  </a:cubicBezTo>
                  <a:cubicBezTo>
                    <a:pt x="136145" y="140202"/>
                    <a:pt x="136404" y="140202"/>
                    <a:pt x="136546" y="140297"/>
                  </a:cubicBezTo>
                  <a:cubicBezTo>
                    <a:pt x="140793" y="142987"/>
                    <a:pt x="142704" y="146903"/>
                    <a:pt x="142515" y="151858"/>
                  </a:cubicBezTo>
                  <a:cubicBezTo>
                    <a:pt x="142397" y="155138"/>
                    <a:pt x="141406" y="158206"/>
                    <a:pt x="139967" y="161226"/>
                  </a:cubicBezTo>
                  <a:cubicBezTo>
                    <a:pt x="139755" y="160542"/>
                    <a:pt x="139590" y="159904"/>
                    <a:pt x="139354" y="159291"/>
                  </a:cubicBezTo>
                  <a:cubicBezTo>
                    <a:pt x="138410" y="156766"/>
                    <a:pt x="137018" y="154596"/>
                    <a:pt x="134658" y="153156"/>
                  </a:cubicBezTo>
                  <a:cubicBezTo>
                    <a:pt x="133950" y="152731"/>
                    <a:pt x="133172" y="152425"/>
                    <a:pt x="132369" y="152212"/>
                  </a:cubicBezTo>
                  <a:cubicBezTo>
                    <a:pt x="132266" y="152185"/>
                    <a:pt x="132177" y="152172"/>
                    <a:pt x="132098" y="152172"/>
                  </a:cubicBezTo>
                  <a:cubicBezTo>
                    <a:pt x="131833" y="152172"/>
                    <a:pt x="131684" y="152323"/>
                    <a:pt x="131520" y="152614"/>
                  </a:cubicBezTo>
                  <a:cubicBezTo>
                    <a:pt x="130010" y="155209"/>
                    <a:pt x="129326" y="158017"/>
                    <a:pt x="129042" y="160943"/>
                  </a:cubicBezTo>
                  <a:cubicBezTo>
                    <a:pt x="128594" y="165379"/>
                    <a:pt x="129066" y="169720"/>
                    <a:pt x="129986" y="174062"/>
                  </a:cubicBezTo>
                  <a:cubicBezTo>
                    <a:pt x="130010" y="174156"/>
                    <a:pt x="130033" y="174227"/>
                    <a:pt x="130057" y="174439"/>
                  </a:cubicBezTo>
                  <a:cubicBezTo>
                    <a:pt x="124630" y="173495"/>
                    <a:pt x="120147" y="171136"/>
                    <a:pt x="116938" y="166582"/>
                  </a:cubicBezTo>
                  <a:lnTo>
                    <a:pt x="116938" y="166582"/>
                  </a:lnTo>
                  <a:cubicBezTo>
                    <a:pt x="117339" y="168116"/>
                    <a:pt x="117552" y="169673"/>
                    <a:pt x="117528" y="171254"/>
                  </a:cubicBezTo>
                  <a:cubicBezTo>
                    <a:pt x="117434" y="174958"/>
                    <a:pt x="116254" y="178332"/>
                    <a:pt x="114366" y="181471"/>
                  </a:cubicBezTo>
                  <a:cubicBezTo>
                    <a:pt x="112148" y="185128"/>
                    <a:pt x="109270" y="188195"/>
                    <a:pt x="105848" y="191050"/>
                  </a:cubicBezTo>
                  <a:cubicBezTo>
                    <a:pt x="106131" y="187204"/>
                    <a:pt x="105896" y="183618"/>
                    <a:pt x="102993" y="180810"/>
                  </a:cubicBezTo>
                  <a:lnTo>
                    <a:pt x="102993" y="180810"/>
                  </a:lnTo>
                  <a:cubicBezTo>
                    <a:pt x="104079" y="186426"/>
                    <a:pt x="101696" y="190956"/>
                    <a:pt x="98557" y="195203"/>
                  </a:cubicBezTo>
                  <a:cubicBezTo>
                    <a:pt x="96764" y="197657"/>
                    <a:pt x="94216" y="199922"/>
                    <a:pt x="92352" y="200960"/>
                  </a:cubicBezTo>
                  <a:cubicBezTo>
                    <a:pt x="92092" y="199238"/>
                    <a:pt x="91573" y="197633"/>
                    <a:pt x="90417" y="196288"/>
                  </a:cubicBezTo>
                  <a:cubicBezTo>
                    <a:pt x="90157" y="196430"/>
                    <a:pt x="90157" y="196713"/>
                    <a:pt x="90063" y="196902"/>
                  </a:cubicBezTo>
                  <a:cubicBezTo>
                    <a:pt x="87845" y="201833"/>
                    <a:pt x="84046" y="204972"/>
                    <a:pt x="79021" y="206765"/>
                  </a:cubicBezTo>
                  <a:cubicBezTo>
                    <a:pt x="78886" y="206824"/>
                    <a:pt x="78742" y="206853"/>
                    <a:pt x="78600" y="206853"/>
                  </a:cubicBezTo>
                  <a:cubicBezTo>
                    <a:pt x="78341" y="206853"/>
                    <a:pt x="78085" y="206758"/>
                    <a:pt x="77888" y="206576"/>
                  </a:cubicBezTo>
                  <a:cubicBezTo>
                    <a:pt x="72485" y="202305"/>
                    <a:pt x="69512" y="196737"/>
                    <a:pt x="69134" y="189847"/>
                  </a:cubicBezTo>
                  <a:cubicBezTo>
                    <a:pt x="69134" y="189658"/>
                    <a:pt x="69111" y="189469"/>
                    <a:pt x="69111" y="189281"/>
                  </a:cubicBezTo>
                  <a:cubicBezTo>
                    <a:pt x="68804" y="189328"/>
                    <a:pt x="68804" y="189540"/>
                    <a:pt x="68709" y="189705"/>
                  </a:cubicBezTo>
                  <a:cubicBezTo>
                    <a:pt x="67530" y="192041"/>
                    <a:pt x="67152" y="194731"/>
                    <a:pt x="67648" y="197303"/>
                  </a:cubicBezTo>
                  <a:cubicBezTo>
                    <a:pt x="67736" y="197694"/>
                    <a:pt x="67718" y="197884"/>
                    <a:pt x="67453" y="197884"/>
                  </a:cubicBezTo>
                  <a:cubicBezTo>
                    <a:pt x="67365" y="197884"/>
                    <a:pt x="67251" y="197863"/>
                    <a:pt x="67105" y="197822"/>
                  </a:cubicBezTo>
                  <a:cubicBezTo>
                    <a:pt x="61466" y="196383"/>
                    <a:pt x="57077" y="193339"/>
                    <a:pt x="54647" y="187889"/>
                  </a:cubicBezTo>
                  <a:cubicBezTo>
                    <a:pt x="53679" y="185718"/>
                    <a:pt x="53302" y="183429"/>
                    <a:pt x="54128" y="181093"/>
                  </a:cubicBezTo>
                  <a:cubicBezTo>
                    <a:pt x="54128" y="180975"/>
                    <a:pt x="54128" y="180881"/>
                    <a:pt x="54104" y="180786"/>
                  </a:cubicBezTo>
                  <a:cubicBezTo>
                    <a:pt x="51178" y="183689"/>
                    <a:pt x="51013" y="187251"/>
                    <a:pt x="51296" y="191003"/>
                  </a:cubicBezTo>
                  <a:cubicBezTo>
                    <a:pt x="50895" y="190909"/>
                    <a:pt x="50683" y="190555"/>
                    <a:pt x="50399" y="190319"/>
                  </a:cubicBezTo>
                  <a:cubicBezTo>
                    <a:pt x="46766" y="187110"/>
                    <a:pt x="43604" y="183571"/>
                    <a:pt x="41528" y="179158"/>
                  </a:cubicBezTo>
                  <a:cubicBezTo>
                    <a:pt x="39734" y="175289"/>
                    <a:pt x="39027" y="171277"/>
                    <a:pt x="40112" y="167054"/>
                  </a:cubicBezTo>
                  <a:cubicBezTo>
                    <a:pt x="40136" y="166936"/>
                    <a:pt x="40136" y="166818"/>
                    <a:pt x="40112" y="166700"/>
                  </a:cubicBezTo>
                  <a:lnTo>
                    <a:pt x="40112" y="166724"/>
                  </a:lnTo>
                  <a:cubicBezTo>
                    <a:pt x="39404" y="167479"/>
                    <a:pt x="38838" y="168352"/>
                    <a:pt x="38083" y="169083"/>
                  </a:cubicBezTo>
                  <a:cubicBezTo>
                    <a:pt x="35228" y="171938"/>
                    <a:pt x="31736" y="173519"/>
                    <a:pt x="27842" y="174345"/>
                  </a:cubicBezTo>
                  <a:cubicBezTo>
                    <a:pt x="27620" y="174392"/>
                    <a:pt x="27460" y="174422"/>
                    <a:pt x="27347" y="174422"/>
                  </a:cubicBezTo>
                  <a:cubicBezTo>
                    <a:pt x="27066" y="174422"/>
                    <a:pt x="27087" y="174234"/>
                    <a:pt x="27205" y="173661"/>
                  </a:cubicBezTo>
                  <a:cubicBezTo>
                    <a:pt x="28173" y="168965"/>
                    <a:pt x="28597" y="164246"/>
                    <a:pt x="27890" y="159456"/>
                  </a:cubicBezTo>
                  <a:cubicBezTo>
                    <a:pt x="27536" y="157097"/>
                    <a:pt x="26781" y="154784"/>
                    <a:pt x="25672" y="152661"/>
                  </a:cubicBezTo>
                  <a:cubicBezTo>
                    <a:pt x="25565" y="152358"/>
                    <a:pt x="25283" y="152176"/>
                    <a:pt x="24989" y="152176"/>
                  </a:cubicBezTo>
                  <a:cubicBezTo>
                    <a:pt x="24894" y="152176"/>
                    <a:pt x="24797" y="152195"/>
                    <a:pt x="24704" y="152236"/>
                  </a:cubicBezTo>
                  <a:cubicBezTo>
                    <a:pt x="21967" y="152967"/>
                    <a:pt x="20103" y="154761"/>
                    <a:pt x="18758" y="157167"/>
                  </a:cubicBezTo>
                  <a:cubicBezTo>
                    <a:pt x="18050" y="158465"/>
                    <a:pt x="17531" y="159857"/>
                    <a:pt x="17225" y="161297"/>
                  </a:cubicBezTo>
                  <a:cubicBezTo>
                    <a:pt x="16469" y="159810"/>
                    <a:pt x="15856" y="158253"/>
                    <a:pt x="15408" y="156648"/>
                  </a:cubicBezTo>
                  <a:cubicBezTo>
                    <a:pt x="14487" y="153510"/>
                    <a:pt x="14016" y="150325"/>
                    <a:pt x="14912" y="147069"/>
                  </a:cubicBezTo>
                  <a:cubicBezTo>
                    <a:pt x="15644" y="144261"/>
                    <a:pt x="17508" y="141878"/>
                    <a:pt x="20056" y="140486"/>
                  </a:cubicBezTo>
                  <a:cubicBezTo>
                    <a:pt x="18404" y="140320"/>
                    <a:pt x="16800" y="140155"/>
                    <a:pt x="15266" y="139730"/>
                  </a:cubicBezTo>
                  <a:cubicBezTo>
                    <a:pt x="8754" y="137890"/>
                    <a:pt x="4672" y="133714"/>
                    <a:pt x="3044" y="127154"/>
                  </a:cubicBezTo>
                  <a:cubicBezTo>
                    <a:pt x="2890" y="126538"/>
                    <a:pt x="3064" y="126517"/>
                    <a:pt x="3530" y="126517"/>
                  </a:cubicBezTo>
                  <a:cubicBezTo>
                    <a:pt x="3563" y="126517"/>
                    <a:pt x="3597" y="126517"/>
                    <a:pt x="3634" y="126517"/>
                  </a:cubicBezTo>
                  <a:cubicBezTo>
                    <a:pt x="3923" y="126526"/>
                    <a:pt x="4211" y="126531"/>
                    <a:pt x="4498" y="126531"/>
                  </a:cubicBezTo>
                  <a:cubicBezTo>
                    <a:pt x="7097" y="126531"/>
                    <a:pt x="9628" y="126126"/>
                    <a:pt x="11986" y="124936"/>
                  </a:cubicBezTo>
                  <a:cubicBezTo>
                    <a:pt x="14181" y="123898"/>
                    <a:pt x="15785" y="121916"/>
                    <a:pt x="16352" y="119556"/>
                  </a:cubicBezTo>
                  <a:cubicBezTo>
                    <a:pt x="17626" y="114672"/>
                    <a:pt x="19065" y="109835"/>
                    <a:pt x="20646" y="105045"/>
                  </a:cubicBezTo>
                  <a:cubicBezTo>
                    <a:pt x="20858" y="104408"/>
                    <a:pt x="21094" y="103771"/>
                    <a:pt x="21330" y="103158"/>
                  </a:cubicBezTo>
                  <a:cubicBezTo>
                    <a:pt x="21472" y="102780"/>
                    <a:pt x="21448" y="102615"/>
                    <a:pt x="20976" y="102544"/>
                  </a:cubicBezTo>
                  <a:cubicBezTo>
                    <a:pt x="15313" y="101742"/>
                    <a:pt x="12293" y="97471"/>
                    <a:pt x="11420" y="92658"/>
                  </a:cubicBezTo>
                  <a:cubicBezTo>
                    <a:pt x="11349" y="92280"/>
                    <a:pt x="11514" y="92209"/>
                    <a:pt x="11821" y="92186"/>
                  </a:cubicBezTo>
                  <a:cubicBezTo>
                    <a:pt x="13308" y="92044"/>
                    <a:pt x="14794" y="91761"/>
                    <a:pt x="16234" y="91336"/>
                  </a:cubicBezTo>
                  <a:cubicBezTo>
                    <a:pt x="21094" y="89850"/>
                    <a:pt x="24681" y="86971"/>
                    <a:pt x="26356" y="82016"/>
                  </a:cubicBezTo>
                  <a:cubicBezTo>
                    <a:pt x="26733" y="80884"/>
                    <a:pt x="26969" y="79704"/>
                    <a:pt x="27040" y="78501"/>
                  </a:cubicBezTo>
                  <a:cubicBezTo>
                    <a:pt x="27040" y="78029"/>
                    <a:pt x="26969" y="77840"/>
                    <a:pt x="26450" y="77722"/>
                  </a:cubicBezTo>
                  <a:cubicBezTo>
                    <a:pt x="24492" y="77297"/>
                    <a:pt x="22722" y="76495"/>
                    <a:pt x="21542" y="74749"/>
                  </a:cubicBezTo>
                  <a:cubicBezTo>
                    <a:pt x="21448" y="74607"/>
                    <a:pt x="21354" y="74442"/>
                    <a:pt x="21283" y="74301"/>
                  </a:cubicBezTo>
                  <a:cubicBezTo>
                    <a:pt x="20717" y="73262"/>
                    <a:pt x="20787" y="73168"/>
                    <a:pt x="21896" y="72909"/>
                  </a:cubicBezTo>
                  <a:cubicBezTo>
                    <a:pt x="23760" y="72460"/>
                    <a:pt x="25200" y="71328"/>
                    <a:pt x="26403" y="69888"/>
                  </a:cubicBezTo>
                  <a:cubicBezTo>
                    <a:pt x="28881" y="66986"/>
                    <a:pt x="30320" y="63541"/>
                    <a:pt x="31570" y="59978"/>
                  </a:cubicBezTo>
                  <a:cubicBezTo>
                    <a:pt x="31688" y="59719"/>
                    <a:pt x="31570" y="59436"/>
                    <a:pt x="31311" y="59318"/>
                  </a:cubicBezTo>
                  <a:cubicBezTo>
                    <a:pt x="30790" y="59005"/>
                    <a:pt x="30203" y="58850"/>
                    <a:pt x="29612" y="58850"/>
                  </a:cubicBezTo>
                  <a:cubicBezTo>
                    <a:pt x="29133" y="58850"/>
                    <a:pt x="28650" y="58952"/>
                    <a:pt x="28196" y="59152"/>
                  </a:cubicBezTo>
                  <a:cubicBezTo>
                    <a:pt x="27040" y="59648"/>
                    <a:pt x="26120" y="60497"/>
                    <a:pt x="25105" y="61323"/>
                  </a:cubicBezTo>
                  <a:cubicBezTo>
                    <a:pt x="24893" y="60946"/>
                    <a:pt x="24940" y="60568"/>
                    <a:pt x="24940" y="60238"/>
                  </a:cubicBezTo>
                  <a:cubicBezTo>
                    <a:pt x="24846" y="57595"/>
                    <a:pt x="25271" y="55094"/>
                    <a:pt x="26851" y="52900"/>
                  </a:cubicBezTo>
                  <a:cubicBezTo>
                    <a:pt x="27064" y="52569"/>
                    <a:pt x="26875" y="52381"/>
                    <a:pt x="26757" y="52168"/>
                  </a:cubicBezTo>
                  <a:cubicBezTo>
                    <a:pt x="24657" y="48015"/>
                    <a:pt x="23053" y="43603"/>
                    <a:pt x="22038" y="39049"/>
                  </a:cubicBezTo>
                  <a:cubicBezTo>
                    <a:pt x="20127" y="30225"/>
                    <a:pt x="20245" y="21471"/>
                    <a:pt x="22982" y="12811"/>
                  </a:cubicBezTo>
                  <a:cubicBezTo>
                    <a:pt x="24067" y="9437"/>
                    <a:pt x="25672" y="6252"/>
                    <a:pt x="27701" y="3373"/>
                  </a:cubicBezTo>
                  <a:cubicBezTo>
                    <a:pt x="27860" y="3156"/>
                    <a:pt x="27992" y="3072"/>
                    <a:pt x="28163" y="3072"/>
                  </a:cubicBezTo>
                  <a:cubicBezTo>
                    <a:pt x="28271" y="3072"/>
                    <a:pt x="28395" y="3106"/>
                    <a:pt x="28550" y="3161"/>
                  </a:cubicBezTo>
                  <a:cubicBezTo>
                    <a:pt x="34331" y="5379"/>
                    <a:pt x="39263" y="8847"/>
                    <a:pt x="43746" y="13047"/>
                  </a:cubicBezTo>
                  <a:cubicBezTo>
                    <a:pt x="46176" y="15289"/>
                    <a:pt x="48465" y="17672"/>
                    <a:pt x="50635" y="20173"/>
                  </a:cubicBezTo>
                  <a:lnTo>
                    <a:pt x="50635" y="16775"/>
                  </a:lnTo>
                  <a:cubicBezTo>
                    <a:pt x="51296" y="17695"/>
                    <a:pt x="51815" y="18474"/>
                    <a:pt x="52358" y="19229"/>
                  </a:cubicBezTo>
                  <a:cubicBezTo>
                    <a:pt x="53372" y="20621"/>
                    <a:pt x="54647" y="21801"/>
                    <a:pt x="56133" y="22674"/>
                  </a:cubicBezTo>
                  <a:cubicBezTo>
                    <a:pt x="57277" y="23378"/>
                    <a:pt x="58575" y="23735"/>
                    <a:pt x="59887" y="23735"/>
                  </a:cubicBezTo>
                  <a:cubicBezTo>
                    <a:pt x="60687" y="23735"/>
                    <a:pt x="61491" y="23603"/>
                    <a:pt x="62268" y="23335"/>
                  </a:cubicBezTo>
                  <a:cubicBezTo>
                    <a:pt x="64697" y="22559"/>
                    <a:pt x="67133" y="22140"/>
                    <a:pt x="69580" y="22140"/>
                  </a:cubicBezTo>
                  <a:cubicBezTo>
                    <a:pt x="71672" y="22140"/>
                    <a:pt x="73772" y="22446"/>
                    <a:pt x="75882" y="23099"/>
                  </a:cubicBezTo>
                  <a:cubicBezTo>
                    <a:pt x="75970" y="23134"/>
                    <a:pt x="76065" y="23153"/>
                    <a:pt x="76159" y="23153"/>
                  </a:cubicBezTo>
                  <a:cubicBezTo>
                    <a:pt x="76319" y="23153"/>
                    <a:pt x="76481" y="23099"/>
                    <a:pt x="76614" y="22981"/>
                  </a:cubicBezTo>
                  <a:cubicBezTo>
                    <a:pt x="79681" y="20645"/>
                    <a:pt x="83268" y="19630"/>
                    <a:pt x="87019" y="19088"/>
                  </a:cubicBezTo>
                  <a:cubicBezTo>
                    <a:pt x="87916" y="18970"/>
                    <a:pt x="88813" y="18804"/>
                    <a:pt x="89686" y="18592"/>
                  </a:cubicBezTo>
                  <a:cubicBezTo>
                    <a:pt x="91951" y="17979"/>
                    <a:pt x="93248" y="16469"/>
                    <a:pt x="93933" y="14298"/>
                  </a:cubicBezTo>
                  <a:cubicBezTo>
                    <a:pt x="94357" y="12835"/>
                    <a:pt x="94664" y="11325"/>
                    <a:pt x="94853" y="9815"/>
                  </a:cubicBezTo>
                  <a:cubicBezTo>
                    <a:pt x="98723" y="13401"/>
                    <a:pt x="100044" y="17695"/>
                    <a:pt x="99006" y="22910"/>
                  </a:cubicBezTo>
                  <a:cubicBezTo>
                    <a:pt x="101743" y="21306"/>
                    <a:pt x="104126" y="19371"/>
                    <a:pt x="106769" y="17601"/>
                  </a:cubicBezTo>
                  <a:lnTo>
                    <a:pt x="106769" y="17601"/>
                  </a:lnTo>
                  <a:cubicBezTo>
                    <a:pt x="106651" y="18474"/>
                    <a:pt x="106556" y="19253"/>
                    <a:pt x="106415" y="20220"/>
                  </a:cubicBezTo>
                  <a:cubicBezTo>
                    <a:pt x="107335" y="19206"/>
                    <a:pt x="108137" y="18333"/>
                    <a:pt x="108939" y="17460"/>
                  </a:cubicBezTo>
                  <a:cubicBezTo>
                    <a:pt x="113470" y="12693"/>
                    <a:pt x="118307" y="8305"/>
                    <a:pt x="124205" y="5190"/>
                  </a:cubicBezTo>
                  <a:cubicBezTo>
                    <a:pt x="125668" y="4411"/>
                    <a:pt x="127226" y="3821"/>
                    <a:pt x="128736" y="3137"/>
                  </a:cubicBezTo>
                  <a:cubicBezTo>
                    <a:pt x="128852" y="3082"/>
                    <a:pt x="128944" y="3059"/>
                    <a:pt x="129020" y="3059"/>
                  </a:cubicBezTo>
                  <a:close/>
                  <a:moveTo>
                    <a:pt x="27250" y="1"/>
                  </a:moveTo>
                  <a:cubicBezTo>
                    <a:pt x="27054" y="1"/>
                    <a:pt x="26890" y="99"/>
                    <a:pt x="26710" y="377"/>
                  </a:cubicBezTo>
                  <a:cubicBezTo>
                    <a:pt x="25719" y="2005"/>
                    <a:pt x="24633" y="3562"/>
                    <a:pt x="23690" y="5190"/>
                  </a:cubicBezTo>
                  <a:cubicBezTo>
                    <a:pt x="20009" y="11514"/>
                    <a:pt x="18569" y="18451"/>
                    <a:pt x="18310" y="25694"/>
                  </a:cubicBezTo>
                  <a:cubicBezTo>
                    <a:pt x="18003" y="34495"/>
                    <a:pt x="19796" y="43249"/>
                    <a:pt x="23572" y="51201"/>
                  </a:cubicBezTo>
                  <a:cubicBezTo>
                    <a:pt x="23973" y="52074"/>
                    <a:pt x="24185" y="52805"/>
                    <a:pt x="23595" y="53655"/>
                  </a:cubicBezTo>
                  <a:cubicBezTo>
                    <a:pt x="23406" y="53985"/>
                    <a:pt x="23265" y="54363"/>
                    <a:pt x="23171" y="54740"/>
                  </a:cubicBezTo>
                  <a:cubicBezTo>
                    <a:pt x="21826" y="58586"/>
                    <a:pt x="22581" y="62409"/>
                    <a:pt x="23383" y="66302"/>
                  </a:cubicBezTo>
                  <a:lnTo>
                    <a:pt x="27772" y="62267"/>
                  </a:lnTo>
                  <a:lnTo>
                    <a:pt x="27937" y="62409"/>
                  </a:lnTo>
                  <a:cubicBezTo>
                    <a:pt x="26757" y="65028"/>
                    <a:pt x="25506" y="67576"/>
                    <a:pt x="23265" y="69487"/>
                  </a:cubicBezTo>
                  <a:cubicBezTo>
                    <a:pt x="22368" y="70269"/>
                    <a:pt x="21224" y="70715"/>
                    <a:pt x="20030" y="70715"/>
                  </a:cubicBezTo>
                  <a:cubicBezTo>
                    <a:pt x="20000" y="70715"/>
                    <a:pt x="19969" y="70715"/>
                    <a:pt x="19938" y="70714"/>
                  </a:cubicBezTo>
                  <a:cubicBezTo>
                    <a:pt x="19442" y="70714"/>
                    <a:pt x="18923" y="70809"/>
                    <a:pt x="18404" y="70856"/>
                  </a:cubicBezTo>
                  <a:cubicBezTo>
                    <a:pt x="18239" y="70856"/>
                    <a:pt x="18050" y="70856"/>
                    <a:pt x="18074" y="71115"/>
                  </a:cubicBezTo>
                  <a:cubicBezTo>
                    <a:pt x="18263" y="72791"/>
                    <a:pt x="18286" y="74489"/>
                    <a:pt x="19277" y="76000"/>
                  </a:cubicBezTo>
                  <a:cubicBezTo>
                    <a:pt x="20339" y="77628"/>
                    <a:pt x="21920" y="78855"/>
                    <a:pt x="23760" y="79539"/>
                  </a:cubicBezTo>
                  <a:cubicBezTo>
                    <a:pt x="24280" y="79751"/>
                    <a:pt x="24350" y="79964"/>
                    <a:pt x="24209" y="80459"/>
                  </a:cubicBezTo>
                  <a:cubicBezTo>
                    <a:pt x="23902" y="81592"/>
                    <a:pt x="23454" y="82677"/>
                    <a:pt x="22840" y="83692"/>
                  </a:cubicBezTo>
                  <a:cubicBezTo>
                    <a:pt x="21047" y="86617"/>
                    <a:pt x="18286" y="88222"/>
                    <a:pt x="15077" y="89142"/>
                  </a:cubicBezTo>
                  <a:cubicBezTo>
                    <a:pt x="13119" y="89685"/>
                    <a:pt x="11113" y="89803"/>
                    <a:pt x="9108" y="89992"/>
                  </a:cubicBezTo>
                  <a:cubicBezTo>
                    <a:pt x="8730" y="90039"/>
                    <a:pt x="8612" y="90133"/>
                    <a:pt x="8659" y="90534"/>
                  </a:cubicBezTo>
                  <a:cubicBezTo>
                    <a:pt x="8754" y="91218"/>
                    <a:pt x="8754" y="91903"/>
                    <a:pt x="8848" y="92587"/>
                  </a:cubicBezTo>
                  <a:cubicBezTo>
                    <a:pt x="9698" y="97802"/>
                    <a:pt x="12057" y="101931"/>
                    <a:pt x="17154" y="104054"/>
                  </a:cubicBezTo>
                  <a:cubicBezTo>
                    <a:pt x="17720" y="104290"/>
                    <a:pt x="17744" y="104503"/>
                    <a:pt x="17508" y="104998"/>
                  </a:cubicBezTo>
                  <a:cubicBezTo>
                    <a:pt x="15313" y="109576"/>
                    <a:pt x="13237" y="114177"/>
                    <a:pt x="11255" y="118801"/>
                  </a:cubicBezTo>
                  <a:cubicBezTo>
                    <a:pt x="10618" y="120312"/>
                    <a:pt x="9816" y="121727"/>
                    <a:pt x="8636" y="122883"/>
                  </a:cubicBezTo>
                  <a:cubicBezTo>
                    <a:pt x="7661" y="123836"/>
                    <a:pt x="6511" y="124396"/>
                    <a:pt x="5124" y="124396"/>
                  </a:cubicBezTo>
                  <a:cubicBezTo>
                    <a:pt x="5068" y="124396"/>
                    <a:pt x="5012" y="124395"/>
                    <a:pt x="4955" y="124394"/>
                  </a:cubicBezTo>
                  <a:cubicBezTo>
                    <a:pt x="4106" y="124370"/>
                    <a:pt x="3398" y="123969"/>
                    <a:pt x="2666" y="123686"/>
                  </a:cubicBezTo>
                  <a:cubicBezTo>
                    <a:pt x="1793" y="123308"/>
                    <a:pt x="944" y="122931"/>
                    <a:pt x="0" y="122529"/>
                  </a:cubicBezTo>
                  <a:lnTo>
                    <a:pt x="0" y="122529"/>
                  </a:lnTo>
                  <a:cubicBezTo>
                    <a:pt x="94" y="123591"/>
                    <a:pt x="212" y="124535"/>
                    <a:pt x="283" y="125455"/>
                  </a:cubicBezTo>
                  <a:cubicBezTo>
                    <a:pt x="590" y="130505"/>
                    <a:pt x="2926" y="134469"/>
                    <a:pt x="6819" y="137560"/>
                  </a:cubicBezTo>
                  <a:cubicBezTo>
                    <a:pt x="9391" y="139636"/>
                    <a:pt x="12388" y="140863"/>
                    <a:pt x="15573" y="141594"/>
                  </a:cubicBezTo>
                  <a:cubicBezTo>
                    <a:pt x="16116" y="141712"/>
                    <a:pt x="16186" y="141807"/>
                    <a:pt x="15809" y="142255"/>
                  </a:cubicBezTo>
                  <a:cubicBezTo>
                    <a:pt x="14723" y="143506"/>
                    <a:pt x="13850" y="144969"/>
                    <a:pt x="13284" y="146550"/>
                  </a:cubicBezTo>
                  <a:cubicBezTo>
                    <a:pt x="11845" y="150348"/>
                    <a:pt x="12081" y="154147"/>
                    <a:pt x="13213" y="157970"/>
                  </a:cubicBezTo>
                  <a:cubicBezTo>
                    <a:pt x="14134" y="161108"/>
                    <a:pt x="15738" y="163986"/>
                    <a:pt x="17059" y="166936"/>
                  </a:cubicBezTo>
                  <a:cubicBezTo>
                    <a:pt x="17413" y="167691"/>
                    <a:pt x="17767" y="168422"/>
                    <a:pt x="18216" y="169343"/>
                  </a:cubicBezTo>
                  <a:cubicBezTo>
                    <a:pt x="18569" y="167479"/>
                    <a:pt x="18900" y="165827"/>
                    <a:pt x="19183" y="164175"/>
                  </a:cubicBezTo>
                  <a:cubicBezTo>
                    <a:pt x="19537" y="162217"/>
                    <a:pt x="19844" y="160258"/>
                    <a:pt x="20811" y="158489"/>
                  </a:cubicBezTo>
                  <a:cubicBezTo>
                    <a:pt x="21448" y="157262"/>
                    <a:pt x="22392" y="156200"/>
                    <a:pt x="23524" y="155421"/>
                  </a:cubicBezTo>
                  <a:cubicBezTo>
                    <a:pt x="23705" y="155294"/>
                    <a:pt x="23851" y="155215"/>
                    <a:pt x="23975" y="155215"/>
                  </a:cubicBezTo>
                  <a:cubicBezTo>
                    <a:pt x="24128" y="155215"/>
                    <a:pt x="24246" y="155335"/>
                    <a:pt x="24350" y="155634"/>
                  </a:cubicBezTo>
                  <a:cubicBezTo>
                    <a:pt x="24822" y="156884"/>
                    <a:pt x="25153" y="158158"/>
                    <a:pt x="25388" y="159480"/>
                  </a:cubicBezTo>
                  <a:cubicBezTo>
                    <a:pt x="26120" y="163986"/>
                    <a:pt x="25742" y="168446"/>
                    <a:pt x="24846" y="172882"/>
                  </a:cubicBezTo>
                  <a:cubicBezTo>
                    <a:pt x="24539" y="174321"/>
                    <a:pt x="24232" y="175761"/>
                    <a:pt x="23902" y="177294"/>
                  </a:cubicBezTo>
                  <a:cubicBezTo>
                    <a:pt x="25365" y="177129"/>
                    <a:pt x="26710" y="177011"/>
                    <a:pt x="28031" y="176799"/>
                  </a:cubicBezTo>
                  <a:cubicBezTo>
                    <a:pt x="31122" y="176280"/>
                    <a:pt x="34072" y="175147"/>
                    <a:pt x="36691" y="173425"/>
                  </a:cubicBezTo>
                  <a:cubicBezTo>
                    <a:pt x="36875" y="173305"/>
                    <a:pt x="37014" y="173216"/>
                    <a:pt x="37118" y="173216"/>
                  </a:cubicBezTo>
                  <a:cubicBezTo>
                    <a:pt x="37240" y="173216"/>
                    <a:pt x="37313" y="173340"/>
                    <a:pt x="37351" y="173684"/>
                  </a:cubicBezTo>
                  <a:cubicBezTo>
                    <a:pt x="37493" y="174911"/>
                    <a:pt x="37752" y="176114"/>
                    <a:pt x="38130" y="177271"/>
                  </a:cubicBezTo>
                  <a:cubicBezTo>
                    <a:pt x="39664" y="182013"/>
                    <a:pt x="42471" y="185930"/>
                    <a:pt x="45893" y="189469"/>
                  </a:cubicBezTo>
                  <a:cubicBezTo>
                    <a:pt x="48441" y="192112"/>
                    <a:pt x="51343" y="194354"/>
                    <a:pt x="54128" y="196737"/>
                  </a:cubicBezTo>
                  <a:cubicBezTo>
                    <a:pt x="54163" y="196784"/>
                    <a:pt x="54216" y="196808"/>
                    <a:pt x="54269" y="196808"/>
                  </a:cubicBezTo>
                  <a:cubicBezTo>
                    <a:pt x="54322" y="196808"/>
                    <a:pt x="54375" y="196784"/>
                    <a:pt x="54411" y="196737"/>
                  </a:cubicBezTo>
                  <a:cubicBezTo>
                    <a:pt x="54245" y="195179"/>
                    <a:pt x="54080" y="193575"/>
                    <a:pt x="53915" y="191970"/>
                  </a:cubicBezTo>
                  <a:lnTo>
                    <a:pt x="53915" y="191970"/>
                  </a:lnTo>
                  <a:cubicBezTo>
                    <a:pt x="54057" y="191994"/>
                    <a:pt x="54104" y="191994"/>
                    <a:pt x="54104" y="191994"/>
                  </a:cubicBezTo>
                  <a:cubicBezTo>
                    <a:pt x="54222" y="192159"/>
                    <a:pt x="54340" y="192301"/>
                    <a:pt x="54458" y="192466"/>
                  </a:cubicBezTo>
                  <a:cubicBezTo>
                    <a:pt x="57101" y="195958"/>
                    <a:pt x="60758" y="198554"/>
                    <a:pt x="64958" y="199828"/>
                  </a:cubicBezTo>
                  <a:cubicBezTo>
                    <a:pt x="66350" y="200229"/>
                    <a:pt x="67766" y="200559"/>
                    <a:pt x="69181" y="200795"/>
                  </a:cubicBezTo>
                  <a:cubicBezTo>
                    <a:pt x="69559" y="200890"/>
                    <a:pt x="69936" y="200890"/>
                    <a:pt x="70196" y="201314"/>
                  </a:cubicBezTo>
                  <a:cubicBezTo>
                    <a:pt x="72201" y="204641"/>
                    <a:pt x="75269" y="206930"/>
                    <a:pt x="78313" y="209219"/>
                  </a:cubicBezTo>
                  <a:cubicBezTo>
                    <a:pt x="78378" y="209311"/>
                    <a:pt x="78481" y="209359"/>
                    <a:pt x="78583" y="209359"/>
                  </a:cubicBezTo>
                  <a:cubicBezTo>
                    <a:pt x="78664" y="209359"/>
                    <a:pt x="78746" y="209329"/>
                    <a:pt x="78808" y="209266"/>
                  </a:cubicBezTo>
                  <a:cubicBezTo>
                    <a:pt x="80767" y="208039"/>
                    <a:pt x="82867" y="207071"/>
                    <a:pt x="84872" y="205939"/>
                  </a:cubicBezTo>
                  <a:cubicBezTo>
                    <a:pt x="86146" y="205255"/>
                    <a:pt x="87302" y="204358"/>
                    <a:pt x="88293" y="203296"/>
                  </a:cubicBezTo>
                  <a:cubicBezTo>
                    <a:pt x="88743" y="202785"/>
                    <a:pt x="88968" y="202532"/>
                    <a:pt x="89212" y="202532"/>
                  </a:cubicBezTo>
                  <a:cubicBezTo>
                    <a:pt x="89442" y="202532"/>
                    <a:pt x="89689" y="202756"/>
                    <a:pt x="90157" y="203202"/>
                  </a:cubicBezTo>
                  <a:cubicBezTo>
                    <a:pt x="90398" y="203506"/>
                    <a:pt x="90757" y="203658"/>
                    <a:pt x="91126" y="203658"/>
                  </a:cubicBezTo>
                  <a:cubicBezTo>
                    <a:pt x="91301" y="203658"/>
                    <a:pt x="91477" y="203624"/>
                    <a:pt x="91644" y="203556"/>
                  </a:cubicBezTo>
                  <a:cubicBezTo>
                    <a:pt x="94004" y="202777"/>
                    <a:pt x="95868" y="201267"/>
                    <a:pt x="97519" y="199497"/>
                  </a:cubicBezTo>
                  <a:cubicBezTo>
                    <a:pt x="99525" y="197327"/>
                    <a:pt x="101153" y="194849"/>
                    <a:pt x="102805" y="192419"/>
                  </a:cubicBezTo>
                  <a:cubicBezTo>
                    <a:pt x="102899" y="192254"/>
                    <a:pt x="102970" y="191994"/>
                    <a:pt x="103300" y="191947"/>
                  </a:cubicBezTo>
                  <a:lnTo>
                    <a:pt x="103300" y="191947"/>
                  </a:lnTo>
                  <a:cubicBezTo>
                    <a:pt x="103111" y="193575"/>
                    <a:pt x="102946" y="195156"/>
                    <a:pt x="102757" y="196878"/>
                  </a:cubicBezTo>
                  <a:cubicBezTo>
                    <a:pt x="103064" y="196642"/>
                    <a:pt x="103276" y="196501"/>
                    <a:pt x="103442" y="196359"/>
                  </a:cubicBezTo>
                  <a:cubicBezTo>
                    <a:pt x="104999" y="195038"/>
                    <a:pt x="106580" y="193740"/>
                    <a:pt x="108113" y="192395"/>
                  </a:cubicBezTo>
                  <a:cubicBezTo>
                    <a:pt x="111629" y="189399"/>
                    <a:pt x="114697" y="186001"/>
                    <a:pt x="116985" y="181942"/>
                  </a:cubicBezTo>
                  <a:cubicBezTo>
                    <a:pt x="118566" y="179182"/>
                    <a:pt x="119581" y="176138"/>
                    <a:pt x="119958" y="173000"/>
                  </a:cubicBezTo>
                  <a:cubicBezTo>
                    <a:pt x="121185" y="173802"/>
                    <a:pt x="122459" y="174510"/>
                    <a:pt x="123804" y="175123"/>
                  </a:cubicBezTo>
                  <a:cubicBezTo>
                    <a:pt x="126471" y="176327"/>
                    <a:pt x="129302" y="176893"/>
                    <a:pt x="132204" y="177129"/>
                  </a:cubicBezTo>
                  <a:cubicBezTo>
                    <a:pt x="132509" y="177154"/>
                    <a:pt x="132732" y="177177"/>
                    <a:pt x="132890" y="177177"/>
                  </a:cubicBezTo>
                  <a:cubicBezTo>
                    <a:pt x="133332" y="177177"/>
                    <a:pt x="133268" y="176996"/>
                    <a:pt x="133077" y="176162"/>
                  </a:cubicBezTo>
                  <a:cubicBezTo>
                    <a:pt x="132275" y="172528"/>
                    <a:pt x="131544" y="168871"/>
                    <a:pt x="131473" y="165119"/>
                  </a:cubicBezTo>
                  <a:cubicBezTo>
                    <a:pt x="131426" y="161934"/>
                    <a:pt x="131709" y="158795"/>
                    <a:pt x="132794" y="155752"/>
                  </a:cubicBezTo>
                  <a:cubicBezTo>
                    <a:pt x="132933" y="155377"/>
                    <a:pt x="133072" y="155206"/>
                    <a:pt x="133273" y="155206"/>
                  </a:cubicBezTo>
                  <a:cubicBezTo>
                    <a:pt x="133414" y="155206"/>
                    <a:pt x="133585" y="155290"/>
                    <a:pt x="133809" y="155445"/>
                  </a:cubicBezTo>
                  <a:cubicBezTo>
                    <a:pt x="135744" y="156861"/>
                    <a:pt x="136876" y="158843"/>
                    <a:pt x="137395" y="161108"/>
                  </a:cubicBezTo>
                  <a:cubicBezTo>
                    <a:pt x="138009" y="163774"/>
                    <a:pt x="138433" y="166464"/>
                    <a:pt x="138952" y="169177"/>
                  </a:cubicBezTo>
                  <a:cubicBezTo>
                    <a:pt x="139212" y="169012"/>
                    <a:pt x="139236" y="168753"/>
                    <a:pt x="139354" y="168540"/>
                  </a:cubicBezTo>
                  <a:cubicBezTo>
                    <a:pt x="140156" y="166818"/>
                    <a:pt x="140982" y="165095"/>
                    <a:pt x="141784" y="163349"/>
                  </a:cubicBezTo>
                  <a:cubicBezTo>
                    <a:pt x="143152" y="160424"/>
                    <a:pt x="144332" y="157451"/>
                    <a:pt x="144710" y="154218"/>
                  </a:cubicBezTo>
                  <a:cubicBezTo>
                    <a:pt x="145276" y="149735"/>
                    <a:pt x="144214" y="145747"/>
                    <a:pt x="141383" y="142232"/>
                  </a:cubicBezTo>
                  <a:cubicBezTo>
                    <a:pt x="141241" y="142066"/>
                    <a:pt x="141029" y="141948"/>
                    <a:pt x="141029" y="141689"/>
                  </a:cubicBezTo>
                  <a:cubicBezTo>
                    <a:pt x="152119" y="138645"/>
                    <a:pt x="156673" y="133218"/>
                    <a:pt x="157097" y="122482"/>
                  </a:cubicBezTo>
                  <a:lnTo>
                    <a:pt x="157097" y="122482"/>
                  </a:lnTo>
                  <a:cubicBezTo>
                    <a:pt x="155941" y="123001"/>
                    <a:pt x="154856" y="123450"/>
                    <a:pt x="153841" y="123922"/>
                  </a:cubicBezTo>
                  <a:cubicBezTo>
                    <a:pt x="153157" y="124232"/>
                    <a:pt x="152500" y="124383"/>
                    <a:pt x="151867" y="124383"/>
                  </a:cubicBezTo>
                  <a:cubicBezTo>
                    <a:pt x="150819" y="124383"/>
                    <a:pt x="149837" y="123970"/>
                    <a:pt x="148910" y="123190"/>
                  </a:cubicBezTo>
                  <a:cubicBezTo>
                    <a:pt x="147588" y="122081"/>
                    <a:pt x="146739" y="120665"/>
                    <a:pt x="146078" y="119108"/>
                  </a:cubicBezTo>
                  <a:cubicBezTo>
                    <a:pt x="144002" y="114318"/>
                    <a:pt x="141902" y="109552"/>
                    <a:pt x="139613" y="104857"/>
                  </a:cubicBezTo>
                  <a:cubicBezTo>
                    <a:pt x="139354" y="104314"/>
                    <a:pt x="139613" y="104243"/>
                    <a:pt x="139991" y="104102"/>
                  </a:cubicBezTo>
                  <a:cubicBezTo>
                    <a:pt x="143011" y="102851"/>
                    <a:pt x="145205" y="100680"/>
                    <a:pt x="146692" y="97778"/>
                  </a:cubicBezTo>
                  <a:cubicBezTo>
                    <a:pt x="147754" y="95631"/>
                    <a:pt x="148367" y="93295"/>
                    <a:pt x="148461" y="90912"/>
                  </a:cubicBezTo>
                  <a:cubicBezTo>
                    <a:pt x="148532" y="89968"/>
                    <a:pt x="148579" y="89944"/>
                    <a:pt x="147588" y="89897"/>
                  </a:cubicBezTo>
                  <a:cubicBezTo>
                    <a:pt x="145819" y="89803"/>
                    <a:pt x="144025" y="89543"/>
                    <a:pt x="142279" y="89142"/>
                  </a:cubicBezTo>
                  <a:cubicBezTo>
                    <a:pt x="137655" y="87892"/>
                    <a:pt x="134304" y="85249"/>
                    <a:pt x="133006" y="80435"/>
                  </a:cubicBezTo>
                  <a:cubicBezTo>
                    <a:pt x="132841" y="79822"/>
                    <a:pt x="133006" y="79657"/>
                    <a:pt x="133526" y="79421"/>
                  </a:cubicBezTo>
                  <a:cubicBezTo>
                    <a:pt x="136758" y="78029"/>
                    <a:pt x="138811" y="75787"/>
                    <a:pt x="138976" y="72083"/>
                  </a:cubicBezTo>
                  <a:cubicBezTo>
                    <a:pt x="139023" y="70738"/>
                    <a:pt x="139094" y="70714"/>
                    <a:pt x="137702" y="70714"/>
                  </a:cubicBezTo>
                  <a:cubicBezTo>
                    <a:pt x="137649" y="70716"/>
                    <a:pt x="137596" y="70716"/>
                    <a:pt x="137543" y="70716"/>
                  </a:cubicBezTo>
                  <a:cubicBezTo>
                    <a:pt x="135854" y="70716"/>
                    <a:pt x="134245" y="69991"/>
                    <a:pt x="133124" y="68756"/>
                  </a:cubicBezTo>
                  <a:cubicBezTo>
                    <a:pt x="131567" y="67080"/>
                    <a:pt x="130505" y="65122"/>
                    <a:pt x="129538" y="63116"/>
                  </a:cubicBezTo>
                  <a:cubicBezTo>
                    <a:pt x="129255" y="62527"/>
                    <a:pt x="129420" y="62314"/>
                    <a:pt x="129986" y="62149"/>
                  </a:cubicBezTo>
                  <a:cubicBezTo>
                    <a:pt x="130830" y="61868"/>
                    <a:pt x="131670" y="61746"/>
                    <a:pt x="132504" y="61746"/>
                  </a:cubicBezTo>
                  <a:cubicBezTo>
                    <a:pt x="133699" y="61746"/>
                    <a:pt x="134883" y="61996"/>
                    <a:pt x="136050" y="62385"/>
                  </a:cubicBezTo>
                  <a:cubicBezTo>
                    <a:pt x="137088" y="62739"/>
                    <a:pt x="138103" y="63164"/>
                    <a:pt x="139141" y="63565"/>
                  </a:cubicBezTo>
                  <a:cubicBezTo>
                    <a:pt x="139264" y="63602"/>
                    <a:pt x="139399" y="63683"/>
                    <a:pt x="139508" y="63683"/>
                  </a:cubicBezTo>
                  <a:cubicBezTo>
                    <a:pt x="139608" y="63683"/>
                    <a:pt x="139685" y="63614"/>
                    <a:pt x="139708" y="63376"/>
                  </a:cubicBezTo>
                  <a:cubicBezTo>
                    <a:pt x="139943" y="61205"/>
                    <a:pt x="140203" y="59082"/>
                    <a:pt x="139259" y="57005"/>
                  </a:cubicBezTo>
                  <a:cubicBezTo>
                    <a:pt x="138174" y="54551"/>
                    <a:pt x="136381" y="52805"/>
                    <a:pt x="134115" y="51508"/>
                  </a:cubicBezTo>
                  <a:cubicBezTo>
                    <a:pt x="133620" y="51224"/>
                    <a:pt x="133596" y="50988"/>
                    <a:pt x="133809" y="50517"/>
                  </a:cubicBezTo>
                  <a:cubicBezTo>
                    <a:pt x="134233" y="49691"/>
                    <a:pt x="134635" y="48841"/>
                    <a:pt x="134965" y="47992"/>
                  </a:cubicBezTo>
                  <a:cubicBezTo>
                    <a:pt x="139424" y="36525"/>
                    <a:pt x="140345" y="24845"/>
                    <a:pt x="136687" y="13000"/>
                  </a:cubicBezTo>
                  <a:cubicBezTo>
                    <a:pt x="135295" y="8517"/>
                    <a:pt x="133219" y="4270"/>
                    <a:pt x="130482" y="447"/>
                  </a:cubicBezTo>
                  <a:cubicBezTo>
                    <a:pt x="130346" y="243"/>
                    <a:pt x="130222" y="88"/>
                    <a:pt x="130013" y="88"/>
                  </a:cubicBezTo>
                  <a:cubicBezTo>
                    <a:pt x="129932" y="88"/>
                    <a:pt x="129839" y="111"/>
                    <a:pt x="129727" y="164"/>
                  </a:cubicBezTo>
                  <a:cubicBezTo>
                    <a:pt x="127013" y="1320"/>
                    <a:pt x="124276" y="2382"/>
                    <a:pt x="121704" y="3845"/>
                  </a:cubicBezTo>
                  <a:cubicBezTo>
                    <a:pt x="117693" y="6181"/>
                    <a:pt x="114107" y="9083"/>
                    <a:pt x="110756" y="12292"/>
                  </a:cubicBezTo>
                  <a:cubicBezTo>
                    <a:pt x="110632" y="12416"/>
                    <a:pt x="110398" y="12686"/>
                    <a:pt x="110311" y="12686"/>
                  </a:cubicBezTo>
                  <a:cubicBezTo>
                    <a:pt x="110299" y="12686"/>
                    <a:pt x="110290" y="12681"/>
                    <a:pt x="110284" y="12670"/>
                  </a:cubicBezTo>
                  <a:cubicBezTo>
                    <a:pt x="110143" y="12485"/>
                    <a:pt x="110024" y="12418"/>
                    <a:pt x="109923" y="12418"/>
                  </a:cubicBezTo>
                  <a:cubicBezTo>
                    <a:pt x="109687" y="12418"/>
                    <a:pt x="109543" y="12783"/>
                    <a:pt x="109411" y="12882"/>
                  </a:cubicBezTo>
                  <a:cubicBezTo>
                    <a:pt x="107028" y="14487"/>
                    <a:pt x="104692" y="16162"/>
                    <a:pt x="102356" y="17837"/>
                  </a:cubicBezTo>
                  <a:cubicBezTo>
                    <a:pt x="102203" y="17952"/>
                    <a:pt x="102089" y="18012"/>
                    <a:pt x="102004" y="18012"/>
                  </a:cubicBezTo>
                  <a:cubicBezTo>
                    <a:pt x="101879" y="18012"/>
                    <a:pt x="101818" y="17882"/>
                    <a:pt x="101790" y="17601"/>
                  </a:cubicBezTo>
                  <a:cubicBezTo>
                    <a:pt x="101719" y="16917"/>
                    <a:pt x="101578" y="16233"/>
                    <a:pt x="101389" y="15572"/>
                  </a:cubicBezTo>
                  <a:cubicBezTo>
                    <a:pt x="100445" y="12198"/>
                    <a:pt x="98416" y="9532"/>
                    <a:pt x="95773" y="7290"/>
                  </a:cubicBezTo>
                  <a:cubicBezTo>
                    <a:pt x="94924" y="6535"/>
                    <a:pt x="94098" y="5756"/>
                    <a:pt x="93154" y="4883"/>
                  </a:cubicBezTo>
                  <a:cubicBezTo>
                    <a:pt x="93060" y="5567"/>
                    <a:pt x="92989" y="6110"/>
                    <a:pt x="92918" y="6629"/>
                  </a:cubicBezTo>
                  <a:cubicBezTo>
                    <a:pt x="92564" y="8894"/>
                    <a:pt x="92399" y="11207"/>
                    <a:pt x="91738" y="13425"/>
                  </a:cubicBezTo>
                  <a:cubicBezTo>
                    <a:pt x="91054" y="15737"/>
                    <a:pt x="90346" y="16233"/>
                    <a:pt x="87987" y="16563"/>
                  </a:cubicBezTo>
                  <a:cubicBezTo>
                    <a:pt x="84754" y="17058"/>
                    <a:pt x="81569" y="17695"/>
                    <a:pt x="78596" y="19088"/>
                  </a:cubicBezTo>
                  <a:cubicBezTo>
                    <a:pt x="77652" y="19512"/>
                    <a:pt x="76850" y="20315"/>
                    <a:pt x="75930" y="20480"/>
                  </a:cubicBezTo>
                  <a:cubicBezTo>
                    <a:pt x="75791" y="20505"/>
                    <a:pt x="75649" y="20516"/>
                    <a:pt x="75506" y="20516"/>
                  </a:cubicBezTo>
                  <a:cubicBezTo>
                    <a:pt x="74697" y="20516"/>
                    <a:pt x="73822" y="20168"/>
                    <a:pt x="72980" y="20008"/>
                  </a:cubicBezTo>
                  <a:cubicBezTo>
                    <a:pt x="72933" y="19984"/>
                    <a:pt x="72886" y="19984"/>
                    <a:pt x="72839" y="19984"/>
                  </a:cubicBezTo>
                  <a:cubicBezTo>
                    <a:pt x="71799" y="19862"/>
                    <a:pt x="70757" y="19801"/>
                    <a:pt x="69716" y="19801"/>
                  </a:cubicBezTo>
                  <a:cubicBezTo>
                    <a:pt x="66951" y="19801"/>
                    <a:pt x="64200" y="20230"/>
                    <a:pt x="61560" y="21070"/>
                  </a:cubicBezTo>
                  <a:cubicBezTo>
                    <a:pt x="61051" y="21236"/>
                    <a:pt x="60528" y="21318"/>
                    <a:pt x="60008" y="21318"/>
                  </a:cubicBezTo>
                  <a:cubicBezTo>
                    <a:pt x="59058" y="21318"/>
                    <a:pt x="58121" y="21046"/>
                    <a:pt x="57313" y="20527"/>
                  </a:cubicBezTo>
                  <a:cubicBezTo>
                    <a:pt x="56086" y="19795"/>
                    <a:pt x="55024" y="18781"/>
                    <a:pt x="54245" y="17578"/>
                  </a:cubicBezTo>
                  <a:cubicBezTo>
                    <a:pt x="53066" y="15666"/>
                    <a:pt x="51485" y="14085"/>
                    <a:pt x="49951" y="12457"/>
                  </a:cubicBezTo>
                  <a:cubicBezTo>
                    <a:pt x="49839" y="12345"/>
                    <a:pt x="49770" y="12149"/>
                    <a:pt x="49502" y="12149"/>
                  </a:cubicBezTo>
                  <a:cubicBezTo>
                    <a:pt x="49487" y="12149"/>
                    <a:pt x="49472" y="12149"/>
                    <a:pt x="49456" y="12151"/>
                  </a:cubicBezTo>
                  <a:cubicBezTo>
                    <a:pt x="49408" y="12552"/>
                    <a:pt x="49338" y="12929"/>
                    <a:pt x="49267" y="13354"/>
                  </a:cubicBezTo>
                  <a:cubicBezTo>
                    <a:pt x="49220" y="13779"/>
                    <a:pt x="49243" y="14227"/>
                    <a:pt x="48937" y="14793"/>
                  </a:cubicBezTo>
                  <a:cubicBezTo>
                    <a:pt x="48795" y="14557"/>
                    <a:pt x="48630" y="14345"/>
                    <a:pt x="48465" y="14133"/>
                  </a:cubicBezTo>
                  <a:cubicBezTo>
                    <a:pt x="42542" y="8021"/>
                    <a:pt x="35841" y="3019"/>
                    <a:pt x="27724" y="117"/>
                  </a:cubicBezTo>
                  <a:cubicBezTo>
                    <a:pt x="27540" y="49"/>
                    <a:pt x="27387" y="1"/>
                    <a:pt x="2725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6003904" y="3214552"/>
              <a:ext cx="1526338" cy="817502"/>
            </a:xfrm>
            <a:custGeom>
              <a:avLst/>
              <a:gdLst/>
              <a:ahLst/>
              <a:cxnLst/>
              <a:rect l="l" t="t" r="r" b="b"/>
              <a:pathLst>
                <a:path w="84235" h="45116" extrusionOk="0">
                  <a:moveTo>
                    <a:pt x="11289" y="1"/>
                  </a:moveTo>
                  <a:cubicBezTo>
                    <a:pt x="11262" y="1"/>
                    <a:pt x="11235" y="1"/>
                    <a:pt x="11208" y="1"/>
                  </a:cubicBezTo>
                  <a:cubicBezTo>
                    <a:pt x="8023" y="48"/>
                    <a:pt x="5357" y="1417"/>
                    <a:pt x="2785" y="3139"/>
                  </a:cubicBezTo>
                  <a:cubicBezTo>
                    <a:pt x="2337" y="6301"/>
                    <a:pt x="1770" y="9439"/>
                    <a:pt x="1204" y="12577"/>
                  </a:cubicBezTo>
                  <a:cubicBezTo>
                    <a:pt x="850" y="14607"/>
                    <a:pt x="496" y="16636"/>
                    <a:pt x="166" y="18665"/>
                  </a:cubicBezTo>
                  <a:cubicBezTo>
                    <a:pt x="142" y="18925"/>
                    <a:pt x="1" y="19279"/>
                    <a:pt x="213" y="19444"/>
                  </a:cubicBezTo>
                  <a:cubicBezTo>
                    <a:pt x="275" y="19487"/>
                    <a:pt x="341" y="19504"/>
                    <a:pt x="410" y="19504"/>
                  </a:cubicBezTo>
                  <a:cubicBezTo>
                    <a:pt x="605" y="19504"/>
                    <a:pt x="817" y="19366"/>
                    <a:pt x="992" y="19279"/>
                  </a:cubicBezTo>
                  <a:cubicBezTo>
                    <a:pt x="2006" y="18807"/>
                    <a:pt x="2950" y="18146"/>
                    <a:pt x="3682" y="17297"/>
                  </a:cubicBezTo>
                  <a:cubicBezTo>
                    <a:pt x="5546" y="15267"/>
                    <a:pt x="6773" y="12861"/>
                    <a:pt x="7929" y="10407"/>
                  </a:cubicBezTo>
                  <a:cubicBezTo>
                    <a:pt x="8023" y="10171"/>
                    <a:pt x="8047" y="9888"/>
                    <a:pt x="8353" y="9722"/>
                  </a:cubicBezTo>
                  <a:cubicBezTo>
                    <a:pt x="8660" y="13498"/>
                    <a:pt x="8613" y="17320"/>
                    <a:pt x="10029" y="20907"/>
                  </a:cubicBezTo>
                  <a:cubicBezTo>
                    <a:pt x="10147" y="20859"/>
                    <a:pt x="10194" y="20836"/>
                    <a:pt x="10194" y="20836"/>
                  </a:cubicBezTo>
                  <a:cubicBezTo>
                    <a:pt x="10335" y="20671"/>
                    <a:pt x="10477" y="20506"/>
                    <a:pt x="10595" y="20317"/>
                  </a:cubicBezTo>
                  <a:cubicBezTo>
                    <a:pt x="13072" y="17037"/>
                    <a:pt x="16683" y="14843"/>
                    <a:pt x="20741" y="14135"/>
                  </a:cubicBezTo>
                  <a:cubicBezTo>
                    <a:pt x="20868" y="14111"/>
                    <a:pt x="20974" y="14099"/>
                    <a:pt x="21060" y="14099"/>
                  </a:cubicBezTo>
                  <a:cubicBezTo>
                    <a:pt x="21405" y="14099"/>
                    <a:pt x="21439" y="14295"/>
                    <a:pt x="21307" y="14748"/>
                  </a:cubicBezTo>
                  <a:cubicBezTo>
                    <a:pt x="21142" y="15291"/>
                    <a:pt x="21048" y="15857"/>
                    <a:pt x="20977" y="16400"/>
                  </a:cubicBezTo>
                  <a:cubicBezTo>
                    <a:pt x="20882" y="17509"/>
                    <a:pt x="20788" y="18618"/>
                    <a:pt x="21213" y="19680"/>
                  </a:cubicBezTo>
                  <a:cubicBezTo>
                    <a:pt x="21320" y="19931"/>
                    <a:pt x="21428" y="20264"/>
                    <a:pt x="21691" y="20264"/>
                  </a:cubicBezTo>
                  <a:cubicBezTo>
                    <a:pt x="21774" y="20264"/>
                    <a:pt x="21873" y="20231"/>
                    <a:pt x="21991" y="20152"/>
                  </a:cubicBezTo>
                  <a:cubicBezTo>
                    <a:pt x="22975" y="19528"/>
                    <a:pt x="23999" y="19336"/>
                    <a:pt x="25045" y="19336"/>
                  </a:cubicBezTo>
                  <a:cubicBezTo>
                    <a:pt x="25781" y="19336"/>
                    <a:pt x="26527" y="19431"/>
                    <a:pt x="27277" y="19538"/>
                  </a:cubicBezTo>
                  <a:cubicBezTo>
                    <a:pt x="27914" y="19609"/>
                    <a:pt x="28079" y="19868"/>
                    <a:pt x="27961" y="20482"/>
                  </a:cubicBezTo>
                  <a:cubicBezTo>
                    <a:pt x="27584" y="22252"/>
                    <a:pt x="26946" y="23927"/>
                    <a:pt x="26475" y="25649"/>
                  </a:cubicBezTo>
                  <a:cubicBezTo>
                    <a:pt x="26357" y="26098"/>
                    <a:pt x="26144" y="26546"/>
                    <a:pt x="26309" y="27136"/>
                  </a:cubicBezTo>
                  <a:cubicBezTo>
                    <a:pt x="28150" y="25862"/>
                    <a:pt x="30179" y="24965"/>
                    <a:pt x="32350" y="24470"/>
                  </a:cubicBezTo>
                  <a:cubicBezTo>
                    <a:pt x="33799" y="24183"/>
                    <a:pt x="35280" y="24036"/>
                    <a:pt x="36764" y="24036"/>
                  </a:cubicBezTo>
                  <a:cubicBezTo>
                    <a:pt x="37480" y="24036"/>
                    <a:pt x="38196" y="24070"/>
                    <a:pt x="38909" y="24139"/>
                  </a:cubicBezTo>
                  <a:cubicBezTo>
                    <a:pt x="38532" y="24753"/>
                    <a:pt x="38201" y="25248"/>
                    <a:pt x="37895" y="25791"/>
                  </a:cubicBezTo>
                  <a:cubicBezTo>
                    <a:pt x="36290" y="28835"/>
                    <a:pt x="36432" y="32020"/>
                    <a:pt x="37092" y="35276"/>
                  </a:cubicBezTo>
                  <a:cubicBezTo>
                    <a:pt x="37753" y="38556"/>
                    <a:pt x="39004" y="41694"/>
                    <a:pt x="39735" y="45115"/>
                  </a:cubicBezTo>
                  <a:cubicBezTo>
                    <a:pt x="40301" y="43275"/>
                    <a:pt x="40750" y="41553"/>
                    <a:pt x="40844" y="39571"/>
                  </a:cubicBezTo>
                  <a:cubicBezTo>
                    <a:pt x="42472" y="40963"/>
                    <a:pt x="43817" y="42308"/>
                    <a:pt x="44407" y="44266"/>
                  </a:cubicBezTo>
                  <a:cubicBezTo>
                    <a:pt x="44478" y="44502"/>
                    <a:pt x="44478" y="44832"/>
                    <a:pt x="44832" y="44879"/>
                  </a:cubicBezTo>
                  <a:cubicBezTo>
                    <a:pt x="44865" y="44884"/>
                    <a:pt x="44897" y="44886"/>
                    <a:pt x="44928" y="44886"/>
                  </a:cubicBezTo>
                  <a:cubicBezTo>
                    <a:pt x="45221" y="44886"/>
                    <a:pt x="45390" y="44690"/>
                    <a:pt x="45540" y="44455"/>
                  </a:cubicBezTo>
                  <a:cubicBezTo>
                    <a:pt x="46082" y="43629"/>
                    <a:pt x="46483" y="42732"/>
                    <a:pt x="46719" y="41765"/>
                  </a:cubicBezTo>
                  <a:cubicBezTo>
                    <a:pt x="47309" y="39618"/>
                    <a:pt x="47427" y="37376"/>
                    <a:pt x="47757" y="35158"/>
                  </a:cubicBezTo>
                  <a:cubicBezTo>
                    <a:pt x="48041" y="33271"/>
                    <a:pt x="48536" y="31454"/>
                    <a:pt x="49716" y="29896"/>
                  </a:cubicBezTo>
                  <a:cubicBezTo>
                    <a:pt x="49844" y="29740"/>
                    <a:pt x="49955" y="29592"/>
                    <a:pt x="50095" y="29592"/>
                  </a:cubicBezTo>
                  <a:cubicBezTo>
                    <a:pt x="50187" y="29592"/>
                    <a:pt x="50292" y="29657"/>
                    <a:pt x="50424" y="29826"/>
                  </a:cubicBezTo>
                  <a:cubicBezTo>
                    <a:pt x="52524" y="32445"/>
                    <a:pt x="54718" y="35017"/>
                    <a:pt x="56370" y="37966"/>
                  </a:cubicBezTo>
                  <a:cubicBezTo>
                    <a:pt x="56960" y="39051"/>
                    <a:pt x="57455" y="40184"/>
                    <a:pt x="58045" y="41293"/>
                  </a:cubicBezTo>
                  <a:cubicBezTo>
                    <a:pt x="58092" y="38792"/>
                    <a:pt x="58305" y="36314"/>
                    <a:pt x="58187" y="33837"/>
                  </a:cubicBezTo>
                  <a:cubicBezTo>
                    <a:pt x="58045" y="31359"/>
                    <a:pt x="57785" y="28929"/>
                    <a:pt x="56842" y="26452"/>
                  </a:cubicBezTo>
                  <a:lnTo>
                    <a:pt x="56842" y="26452"/>
                  </a:lnTo>
                  <a:cubicBezTo>
                    <a:pt x="57125" y="26570"/>
                    <a:pt x="57243" y="26593"/>
                    <a:pt x="57314" y="26640"/>
                  </a:cubicBezTo>
                  <a:cubicBezTo>
                    <a:pt x="57648" y="26827"/>
                    <a:pt x="57847" y="26940"/>
                    <a:pt x="57986" y="26940"/>
                  </a:cubicBezTo>
                  <a:cubicBezTo>
                    <a:pt x="58181" y="26940"/>
                    <a:pt x="58257" y="26719"/>
                    <a:pt x="58423" y="26168"/>
                  </a:cubicBezTo>
                  <a:cubicBezTo>
                    <a:pt x="58989" y="24139"/>
                    <a:pt x="58682" y="22275"/>
                    <a:pt x="57314" y="20647"/>
                  </a:cubicBezTo>
                  <a:cubicBezTo>
                    <a:pt x="56983" y="20293"/>
                    <a:pt x="56629" y="19986"/>
                    <a:pt x="56252" y="19680"/>
                  </a:cubicBezTo>
                  <a:cubicBezTo>
                    <a:pt x="56559" y="19585"/>
                    <a:pt x="56700" y="19515"/>
                    <a:pt x="56842" y="19491"/>
                  </a:cubicBezTo>
                  <a:cubicBezTo>
                    <a:pt x="57439" y="19354"/>
                    <a:pt x="58045" y="19285"/>
                    <a:pt x="58648" y="19285"/>
                  </a:cubicBezTo>
                  <a:cubicBezTo>
                    <a:pt x="59807" y="19285"/>
                    <a:pt x="60954" y="19537"/>
                    <a:pt x="62009" y="20034"/>
                  </a:cubicBezTo>
                  <a:cubicBezTo>
                    <a:pt x="62206" y="20132"/>
                    <a:pt x="62372" y="20180"/>
                    <a:pt x="62512" y="20180"/>
                  </a:cubicBezTo>
                  <a:cubicBezTo>
                    <a:pt x="62808" y="20180"/>
                    <a:pt x="62990" y="19969"/>
                    <a:pt x="63118" y="19585"/>
                  </a:cubicBezTo>
                  <a:cubicBezTo>
                    <a:pt x="63165" y="19420"/>
                    <a:pt x="63212" y="19255"/>
                    <a:pt x="63260" y="19090"/>
                  </a:cubicBezTo>
                  <a:cubicBezTo>
                    <a:pt x="63566" y="17650"/>
                    <a:pt x="63354" y="16211"/>
                    <a:pt x="63047" y="14795"/>
                  </a:cubicBezTo>
                  <a:cubicBezTo>
                    <a:pt x="62914" y="14211"/>
                    <a:pt x="62886" y="14040"/>
                    <a:pt x="63174" y="14040"/>
                  </a:cubicBezTo>
                  <a:cubicBezTo>
                    <a:pt x="63293" y="14040"/>
                    <a:pt x="63466" y="14070"/>
                    <a:pt x="63708" y="14111"/>
                  </a:cubicBezTo>
                  <a:cubicBezTo>
                    <a:pt x="67813" y="14843"/>
                    <a:pt x="71447" y="17131"/>
                    <a:pt x="73877" y="20506"/>
                  </a:cubicBezTo>
                  <a:cubicBezTo>
                    <a:pt x="73963" y="20612"/>
                    <a:pt x="74009" y="20795"/>
                    <a:pt x="74226" y="20795"/>
                  </a:cubicBezTo>
                  <a:cubicBezTo>
                    <a:pt x="74249" y="20795"/>
                    <a:pt x="74275" y="20793"/>
                    <a:pt x="74302" y="20789"/>
                  </a:cubicBezTo>
                  <a:cubicBezTo>
                    <a:pt x="75671" y="17249"/>
                    <a:pt x="75647" y="13451"/>
                    <a:pt x="75977" y="9652"/>
                  </a:cubicBezTo>
                  <a:cubicBezTo>
                    <a:pt x="76213" y="9911"/>
                    <a:pt x="76402" y="10242"/>
                    <a:pt x="76496" y="10572"/>
                  </a:cubicBezTo>
                  <a:cubicBezTo>
                    <a:pt x="77393" y="12625"/>
                    <a:pt x="78526" y="14559"/>
                    <a:pt x="79894" y="16353"/>
                  </a:cubicBezTo>
                  <a:cubicBezTo>
                    <a:pt x="80838" y="17580"/>
                    <a:pt x="81947" y="18689"/>
                    <a:pt x="83434" y="19279"/>
                  </a:cubicBezTo>
                  <a:cubicBezTo>
                    <a:pt x="83689" y="19374"/>
                    <a:pt x="83869" y="19430"/>
                    <a:pt x="83990" y="19430"/>
                  </a:cubicBezTo>
                  <a:cubicBezTo>
                    <a:pt x="84225" y="19430"/>
                    <a:pt x="84235" y="19219"/>
                    <a:pt x="84141" y="18689"/>
                  </a:cubicBezTo>
                  <a:cubicBezTo>
                    <a:pt x="83504" y="14866"/>
                    <a:pt x="82820" y="11044"/>
                    <a:pt x="82183" y="7221"/>
                  </a:cubicBezTo>
                  <a:cubicBezTo>
                    <a:pt x="81947" y="5900"/>
                    <a:pt x="81640" y="4602"/>
                    <a:pt x="81664" y="3257"/>
                  </a:cubicBezTo>
                  <a:cubicBezTo>
                    <a:pt x="81381" y="3069"/>
                    <a:pt x="81098" y="2856"/>
                    <a:pt x="80838" y="2715"/>
                  </a:cubicBezTo>
                  <a:cubicBezTo>
                    <a:pt x="78667" y="1393"/>
                    <a:pt x="76379" y="308"/>
                    <a:pt x="73783" y="96"/>
                  </a:cubicBezTo>
                  <a:cubicBezTo>
                    <a:pt x="73575" y="80"/>
                    <a:pt x="73370" y="72"/>
                    <a:pt x="73169" y="72"/>
                  </a:cubicBezTo>
                  <a:cubicBezTo>
                    <a:pt x="71546" y="72"/>
                    <a:pt x="70156" y="603"/>
                    <a:pt x="69064" y="2030"/>
                  </a:cubicBezTo>
                  <a:cubicBezTo>
                    <a:pt x="67695" y="3753"/>
                    <a:pt x="66704" y="5711"/>
                    <a:pt x="65525" y="7552"/>
                  </a:cubicBezTo>
                  <a:cubicBezTo>
                    <a:pt x="62858" y="11775"/>
                    <a:pt x="59673" y="15480"/>
                    <a:pt x="55332" y="18099"/>
                  </a:cubicBezTo>
                  <a:cubicBezTo>
                    <a:pt x="54199" y="18807"/>
                    <a:pt x="52901" y="19161"/>
                    <a:pt x="51580" y="19161"/>
                  </a:cubicBezTo>
                  <a:cubicBezTo>
                    <a:pt x="51250" y="19161"/>
                    <a:pt x="50943" y="19231"/>
                    <a:pt x="50660" y="19397"/>
                  </a:cubicBezTo>
                  <a:cubicBezTo>
                    <a:pt x="47963" y="21155"/>
                    <a:pt x="45248" y="22016"/>
                    <a:pt x="42525" y="22016"/>
                  </a:cubicBezTo>
                  <a:cubicBezTo>
                    <a:pt x="39839" y="22016"/>
                    <a:pt x="37144" y="21178"/>
                    <a:pt x="34450" y="19538"/>
                  </a:cubicBezTo>
                  <a:cubicBezTo>
                    <a:pt x="34100" y="19312"/>
                    <a:pt x="33679" y="19175"/>
                    <a:pt x="33248" y="19175"/>
                  </a:cubicBezTo>
                  <a:cubicBezTo>
                    <a:pt x="33185" y="19175"/>
                    <a:pt x="33121" y="19178"/>
                    <a:pt x="33058" y="19184"/>
                  </a:cubicBezTo>
                  <a:cubicBezTo>
                    <a:pt x="32905" y="19196"/>
                    <a:pt x="32753" y="19202"/>
                    <a:pt x="32601" y="19202"/>
                  </a:cubicBezTo>
                  <a:cubicBezTo>
                    <a:pt x="31552" y="19202"/>
                    <a:pt x="30520" y="18921"/>
                    <a:pt x="29613" y="18406"/>
                  </a:cubicBezTo>
                  <a:cubicBezTo>
                    <a:pt x="24964" y="15739"/>
                    <a:pt x="21590" y="11822"/>
                    <a:pt x="18782" y="7363"/>
                  </a:cubicBezTo>
                  <a:cubicBezTo>
                    <a:pt x="17650" y="5570"/>
                    <a:pt x="16730" y="3658"/>
                    <a:pt x="15385" y="2030"/>
                  </a:cubicBezTo>
                  <a:cubicBezTo>
                    <a:pt x="14293" y="730"/>
                    <a:pt x="12973" y="1"/>
                    <a:pt x="11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5712752" y="2878082"/>
              <a:ext cx="294595" cy="251578"/>
            </a:xfrm>
            <a:custGeom>
              <a:avLst/>
              <a:gdLst/>
              <a:ahLst/>
              <a:cxnLst/>
              <a:rect l="l" t="t" r="r" b="b"/>
              <a:pathLst>
                <a:path w="16258" h="13884" extrusionOk="0">
                  <a:moveTo>
                    <a:pt x="8495" y="1"/>
                  </a:moveTo>
                  <a:cubicBezTo>
                    <a:pt x="8542" y="284"/>
                    <a:pt x="8495" y="567"/>
                    <a:pt x="8329" y="779"/>
                  </a:cubicBezTo>
                  <a:cubicBezTo>
                    <a:pt x="7881" y="1794"/>
                    <a:pt x="7338" y="2761"/>
                    <a:pt x="6725" y="3658"/>
                  </a:cubicBezTo>
                  <a:cubicBezTo>
                    <a:pt x="5215" y="5876"/>
                    <a:pt x="3351" y="7646"/>
                    <a:pt x="661" y="8306"/>
                  </a:cubicBezTo>
                  <a:cubicBezTo>
                    <a:pt x="0" y="8495"/>
                    <a:pt x="71" y="8731"/>
                    <a:pt x="378" y="9203"/>
                  </a:cubicBezTo>
                  <a:cubicBezTo>
                    <a:pt x="1392" y="10855"/>
                    <a:pt x="2926" y="12105"/>
                    <a:pt x="4719" y="12813"/>
                  </a:cubicBezTo>
                  <a:cubicBezTo>
                    <a:pt x="6501" y="13519"/>
                    <a:pt x="8283" y="13884"/>
                    <a:pt x="10061" y="13884"/>
                  </a:cubicBezTo>
                  <a:cubicBezTo>
                    <a:pt x="11911" y="13884"/>
                    <a:pt x="13757" y="13489"/>
                    <a:pt x="15597" y="12671"/>
                  </a:cubicBezTo>
                  <a:cubicBezTo>
                    <a:pt x="15620" y="11185"/>
                    <a:pt x="15786" y="9698"/>
                    <a:pt x="16116" y="8235"/>
                  </a:cubicBezTo>
                  <a:cubicBezTo>
                    <a:pt x="16163" y="8070"/>
                    <a:pt x="16257" y="7882"/>
                    <a:pt x="16116" y="7740"/>
                  </a:cubicBezTo>
                  <a:cubicBezTo>
                    <a:pt x="16065" y="7696"/>
                    <a:pt x="16016" y="7678"/>
                    <a:pt x="15969" y="7678"/>
                  </a:cubicBezTo>
                  <a:cubicBezTo>
                    <a:pt x="15839" y="7678"/>
                    <a:pt x="15718" y="7806"/>
                    <a:pt x="15597" y="7858"/>
                  </a:cubicBezTo>
                  <a:cubicBezTo>
                    <a:pt x="13804" y="8802"/>
                    <a:pt x="12010" y="9793"/>
                    <a:pt x="10217" y="10737"/>
                  </a:cubicBezTo>
                  <a:cubicBezTo>
                    <a:pt x="9934" y="10878"/>
                    <a:pt x="9674" y="11138"/>
                    <a:pt x="9202" y="11138"/>
                  </a:cubicBezTo>
                  <a:cubicBezTo>
                    <a:pt x="9462" y="7174"/>
                    <a:pt x="10335" y="3469"/>
                    <a:pt x="13072" y="260"/>
                  </a:cubicBezTo>
                  <a:lnTo>
                    <a:pt x="13072" y="260"/>
                  </a:lnTo>
                  <a:cubicBezTo>
                    <a:pt x="12514" y="382"/>
                    <a:pt x="11931" y="453"/>
                    <a:pt x="11341" y="453"/>
                  </a:cubicBezTo>
                  <a:cubicBezTo>
                    <a:pt x="11132" y="453"/>
                    <a:pt x="10922" y="444"/>
                    <a:pt x="10713" y="425"/>
                  </a:cubicBezTo>
                  <a:cubicBezTo>
                    <a:pt x="9958" y="378"/>
                    <a:pt x="9226" y="237"/>
                    <a:pt x="8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7529390" y="2880220"/>
              <a:ext cx="292040" cy="248552"/>
            </a:xfrm>
            <a:custGeom>
              <a:avLst/>
              <a:gdLst/>
              <a:ahLst/>
              <a:cxnLst/>
              <a:rect l="l" t="t" r="r" b="b"/>
              <a:pathLst>
                <a:path w="16117" h="13717" extrusionOk="0">
                  <a:moveTo>
                    <a:pt x="7622" y="1"/>
                  </a:moveTo>
                  <a:cubicBezTo>
                    <a:pt x="6694" y="252"/>
                    <a:pt x="5766" y="336"/>
                    <a:pt x="4775" y="336"/>
                  </a:cubicBezTo>
                  <a:cubicBezTo>
                    <a:pt x="4279" y="336"/>
                    <a:pt x="3768" y="315"/>
                    <a:pt x="3233" y="284"/>
                  </a:cubicBezTo>
                  <a:lnTo>
                    <a:pt x="3233" y="284"/>
                  </a:lnTo>
                  <a:cubicBezTo>
                    <a:pt x="4106" y="1298"/>
                    <a:pt x="4814" y="2431"/>
                    <a:pt x="5380" y="3658"/>
                  </a:cubicBezTo>
                  <a:cubicBezTo>
                    <a:pt x="6371" y="5899"/>
                    <a:pt x="6772" y="8259"/>
                    <a:pt x="7032" y="10642"/>
                  </a:cubicBezTo>
                  <a:cubicBezTo>
                    <a:pt x="7069" y="10976"/>
                    <a:pt x="6996" y="11076"/>
                    <a:pt x="6878" y="11076"/>
                  </a:cubicBezTo>
                  <a:cubicBezTo>
                    <a:pt x="6770" y="11076"/>
                    <a:pt x="6624" y="10993"/>
                    <a:pt x="6489" y="10925"/>
                  </a:cubicBezTo>
                  <a:cubicBezTo>
                    <a:pt x="4578" y="9911"/>
                    <a:pt x="2667" y="8872"/>
                    <a:pt x="756" y="7858"/>
                  </a:cubicBezTo>
                  <a:cubicBezTo>
                    <a:pt x="580" y="7760"/>
                    <a:pt x="421" y="7598"/>
                    <a:pt x="171" y="7598"/>
                  </a:cubicBezTo>
                  <a:cubicBezTo>
                    <a:pt x="118" y="7598"/>
                    <a:pt x="62" y="7606"/>
                    <a:pt x="1" y="7622"/>
                  </a:cubicBezTo>
                  <a:cubicBezTo>
                    <a:pt x="402" y="9250"/>
                    <a:pt x="614" y="10902"/>
                    <a:pt x="590" y="12577"/>
                  </a:cubicBezTo>
                  <a:cubicBezTo>
                    <a:pt x="2337" y="13339"/>
                    <a:pt x="4223" y="13717"/>
                    <a:pt x="6118" y="13717"/>
                  </a:cubicBezTo>
                  <a:cubicBezTo>
                    <a:pt x="7039" y="13717"/>
                    <a:pt x="7962" y="13627"/>
                    <a:pt x="8872" y="13450"/>
                  </a:cubicBezTo>
                  <a:cubicBezTo>
                    <a:pt x="11775" y="12884"/>
                    <a:pt x="14205" y="11562"/>
                    <a:pt x="15833" y="8990"/>
                  </a:cubicBezTo>
                  <a:cubicBezTo>
                    <a:pt x="16116" y="8519"/>
                    <a:pt x="16069" y="8330"/>
                    <a:pt x="15526" y="8188"/>
                  </a:cubicBezTo>
                  <a:cubicBezTo>
                    <a:pt x="11326" y="6985"/>
                    <a:pt x="9179" y="3776"/>
                    <a:pt x="7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501775" y="351790"/>
            <a:ext cx="3141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 sz="240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Dela Gothic One" panose="00000500000000000000" charset="-128"/>
                <a:ea typeface="Dela Gothic One" panose="00000500000000000000" charset="-128"/>
              </a:rPr>
              <a:t>¿PREGUNTAS?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>
            <a:spLocks noGrp="1"/>
          </p:cNvSpPr>
          <p:nvPr>
            <p:ph type="title" idx="2"/>
          </p:nvPr>
        </p:nvSpPr>
        <p:spPr>
          <a:xfrm>
            <a:off x="1935205" y="1587085"/>
            <a:ext cx="24327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altLang="en-GB" sz="2000"/>
              <a:t>INDEX</a:t>
            </a:r>
          </a:p>
        </p:txBody>
      </p:sp>
      <p:sp>
        <p:nvSpPr>
          <p:cNvPr id="384" name="Google Shape;384;p44"/>
          <p:cNvSpPr txBox="1">
            <a:spLocks noGrp="1"/>
          </p:cNvSpPr>
          <p:nvPr>
            <p:ph type="title" idx="3"/>
          </p:nvPr>
        </p:nvSpPr>
        <p:spPr>
          <a:xfrm>
            <a:off x="5538718" y="1528023"/>
            <a:ext cx="24276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INICIO DE SESI</a:t>
            </a:r>
            <a:r>
              <a:rPr lang="es-ES" sz="2000" b="1" dirty="0"/>
              <a:t>Ó</a:t>
            </a:r>
            <a:r>
              <a:rPr lang="es-ES" sz="2000" dirty="0"/>
              <a:t>N</a:t>
            </a:r>
          </a:p>
        </p:txBody>
      </p:sp>
      <p:sp>
        <p:nvSpPr>
          <p:cNvPr id="386" name="Google Shape;386;p44"/>
          <p:cNvSpPr txBox="1">
            <a:spLocks noGrp="1"/>
          </p:cNvSpPr>
          <p:nvPr>
            <p:ph type="title" idx="5"/>
          </p:nvPr>
        </p:nvSpPr>
        <p:spPr>
          <a:xfrm>
            <a:off x="1935350" y="3076750"/>
            <a:ext cx="24327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altLang="en-GB" sz="2000"/>
              <a:t>REGISTRO</a:t>
            </a:r>
          </a:p>
        </p:txBody>
      </p:sp>
      <p:sp>
        <p:nvSpPr>
          <p:cNvPr id="388" name="Google Shape;388;p44"/>
          <p:cNvSpPr txBox="1">
            <a:spLocks noGrp="1"/>
          </p:cNvSpPr>
          <p:nvPr>
            <p:ph type="title" idx="7"/>
          </p:nvPr>
        </p:nvSpPr>
        <p:spPr>
          <a:xfrm>
            <a:off x="5693935" y="3025420"/>
            <a:ext cx="24276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altLang="en-GB" sz="2000" dirty="0"/>
              <a:t>P</a:t>
            </a:r>
            <a:r>
              <a:rPr lang="es-ES" altLang="en-GB" sz="2000" b="1" dirty="0"/>
              <a:t>Á</a:t>
            </a:r>
            <a:r>
              <a:rPr lang="es-ES" altLang="en-GB" sz="2000" dirty="0"/>
              <a:t>GINA PRINCIPAL</a:t>
            </a:r>
          </a:p>
        </p:txBody>
      </p:sp>
      <p:sp>
        <p:nvSpPr>
          <p:cNvPr id="390" name="Google Shape;390;p44"/>
          <p:cNvSpPr/>
          <p:nvPr/>
        </p:nvSpPr>
        <p:spPr>
          <a:xfrm>
            <a:off x="964526" y="1635135"/>
            <a:ext cx="783724" cy="4026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 panose="00000500000000000000" charset="-128"/>
              </a:rPr>
              <a:t>0</a:t>
            </a:r>
            <a:r>
              <a:rPr lang="es-ES"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 panose="00000500000000000000" charset="-128"/>
              </a:rPr>
              <a:t> </a:t>
            </a:r>
            <a:r>
              <a:rPr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 panose="00000500000000000000" charset="-128"/>
              </a:rPr>
              <a:t>1</a:t>
            </a:r>
          </a:p>
        </p:txBody>
      </p:sp>
      <p:sp>
        <p:nvSpPr>
          <p:cNvPr id="391" name="Google Shape;391;p44"/>
          <p:cNvSpPr/>
          <p:nvPr/>
        </p:nvSpPr>
        <p:spPr>
          <a:xfrm>
            <a:off x="4767445" y="1635135"/>
            <a:ext cx="902470" cy="4026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 panose="00000500000000000000" charset="-128"/>
              </a:rPr>
              <a:t>0</a:t>
            </a:r>
            <a:r>
              <a:rPr lang="es-ES"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 panose="00000500000000000000" charset="-128"/>
              </a:rPr>
              <a:t> </a:t>
            </a:r>
            <a:r>
              <a:rPr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 panose="00000500000000000000" charset="-128"/>
              </a:rPr>
              <a:t>2</a:t>
            </a:r>
          </a:p>
        </p:txBody>
      </p:sp>
      <p:sp>
        <p:nvSpPr>
          <p:cNvPr id="392" name="Google Shape;392;p44"/>
          <p:cNvSpPr/>
          <p:nvPr/>
        </p:nvSpPr>
        <p:spPr>
          <a:xfrm>
            <a:off x="892739" y="3137510"/>
            <a:ext cx="927299" cy="4026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 panose="00000500000000000000" charset="-128"/>
              </a:rPr>
              <a:t>0</a:t>
            </a:r>
            <a:r>
              <a:rPr lang="es-ES"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 panose="00000500000000000000" charset="-128"/>
              </a:rPr>
              <a:t> </a:t>
            </a:r>
            <a:r>
              <a:rPr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 panose="00000500000000000000" charset="-128"/>
              </a:rPr>
              <a:t>3</a:t>
            </a:r>
          </a:p>
        </p:txBody>
      </p:sp>
      <p:sp>
        <p:nvSpPr>
          <p:cNvPr id="393" name="Google Shape;393;p44"/>
          <p:cNvSpPr/>
          <p:nvPr/>
        </p:nvSpPr>
        <p:spPr>
          <a:xfrm>
            <a:off x="4743426" y="3137510"/>
            <a:ext cx="950509" cy="4026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 panose="00000500000000000000" charset="-128"/>
              </a:rPr>
              <a:t>0</a:t>
            </a:r>
            <a:r>
              <a:rPr lang="es-ES"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 panose="00000500000000000000" charset="-128"/>
              </a:rPr>
              <a:t> </a:t>
            </a:r>
            <a:r>
              <a:rPr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 panose="00000500000000000000" charset="-128"/>
              </a:rPr>
              <a:t>4</a:t>
            </a:r>
          </a:p>
        </p:txBody>
      </p:sp>
      <p:sp>
        <p:nvSpPr>
          <p:cNvPr id="394" name="Google Shape;394;p44"/>
          <p:cNvSpPr/>
          <p:nvPr/>
        </p:nvSpPr>
        <p:spPr>
          <a:xfrm>
            <a:off x="7833825" y="-606899"/>
            <a:ext cx="1157090" cy="2301555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4"/>
          <p:cNvSpPr/>
          <p:nvPr/>
        </p:nvSpPr>
        <p:spPr>
          <a:xfrm>
            <a:off x="3980100" y="-855550"/>
            <a:ext cx="1744200" cy="1744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46"/>
          <p:cNvGrpSpPr/>
          <p:nvPr/>
        </p:nvGrpSpPr>
        <p:grpSpPr>
          <a:xfrm>
            <a:off x="3550920" y="3550920"/>
            <a:ext cx="1550670" cy="1607820"/>
            <a:chOff x="5343357" y="674962"/>
            <a:chExt cx="2846616" cy="3793585"/>
          </a:xfrm>
        </p:grpSpPr>
        <p:sp>
          <p:nvSpPr>
            <p:cNvPr id="421" name="Google Shape;421;p46"/>
            <p:cNvSpPr/>
            <p:nvPr/>
          </p:nvSpPr>
          <p:spPr>
            <a:xfrm>
              <a:off x="5548566" y="2769054"/>
              <a:ext cx="2437031" cy="1390420"/>
            </a:xfrm>
            <a:custGeom>
              <a:avLst/>
              <a:gdLst/>
              <a:ahLst/>
              <a:cxnLst/>
              <a:rect l="l" t="t" r="r" b="b"/>
              <a:pathLst>
                <a:path w="134494" h="76734" extrusionOk="0">
                  <a:moveTo>
                    <a:pt x="122531" y="1"/>
                  </a:moveTo>
                  <a:cubicBezTo>
                    <a:pt x="121752" y="3092"/>
                    <a:pt x="119888" y="5121"/>
                    <a:pt x="116939" y="6136"/>
                  </a:cubicBezTo>
                  <a:cubicBezTo>
                    <a:pt x="118496" y="9887"/>
                    <a:pt x="120643" y="13120"/>
                    <a:pt x="124843" y="14323"/>
                  </a:cubicBezTo>
                  <a:cubicBezTo>
                    <a:pt x="125386" y="14465"/>
                    <a:pt x="125457" y="14654"/>
                    <a:pt x="125150" y="15125"/>
                  </a:cubicBezTo>
                  <a:cubicBezTo>
                    <a:pt x="123522" y="17697"/>
                    <a:pt x="121092" y="19019"/>
                    <a:pt x="118189" y="19585"/>
                  </a:cubicBezTo>
                  <a:cubicBezTo>
                    <a:pt x="117279" y="19762"/>
                    <a:pt x="116356" y="19852"/>
                    <a:pt x="115435" y="19852"/>
                  </a:cubicBezTo>
                  <a:cubicBezTo>
                    <a:pt x="113540" y="19852"/>
                    <a:pt x="111654" y="19474"/>
                    <a:pt x="109907" y="18712"/>
                  </a:cubicBezTo>
                  <a:cubicBezTo>
                    <a:pt x="109884" y="21850"/>
                    <a:pt x="108964" y="24752"/>
                    <a:pt x="107666" y="27584"/>
                  </a:cubicBezTo>
                  <a:cubicBezTo>
                    <a:pt x="107510" y="27896"/>
                    <a:pt x="107379" y="28054"/>
                    <a:pt x="107208" y="28054"/>
                  </a:cubicBezTo>
                  <a:cubicBezTo>
                    <a:pt x="107094" y="28054"/>
                    <a:pt x="106962" y="27985"/>
                    <a:pt x="106793" y="27843"/>
                  </a:cubicBezTo>
                  <a:lnTo>
                    <a:pt x="106793" y="27843"/>
                  </a:lnTo>
                  <a:cubicBezTo>
                    <a:pt x="106746" y="29188"/>
                    <a:pt x="107076" y="30486"/>
                    <a:pt x="107288" y="31784"/>
                  </a:cubicBezTo>
                  <a:cubicBezTo>
                    <a:pt x="107949" y="35606"/>
                    <a:pt x="108610" y="39405"/>
                    <a:pt x="109270" y="43227"/>
                  </a:cubicBezTo>
                  <a:cubicBezTo>
                    <a:pt x="109363" y="43767"/>
                    <a:pt x="109345" y="43985"/>
                    <a:pt x="109110" y="43985"/>
                  </a:cubicBezTo>
                  <a:cubicBezTo>
                    <a:pt x="108985" y="43985"/>
                    <a:pt x="108800" y="43924"/>
                    <a:pt x="108539" y="43817"/>
                  </a:cubicBezTo>
                  <a:cubicBezTo>
                    <a:pt x="107076" y="43227"/>
                    <a:pt x="105967" y="42142"/>
                    <a:pt x="105000" y="40915"/>
                  </a:cubicBezTo>
                  <a:cubicBezTo>
                    <a:pt x="103655" y="39122"/>
                    <a:pt x="102522" y="37187"/>
                    <a:pt x="101625" y="35134"/>
                  </a:cubicBezTo>
                  <a:cubicBezTo>
                    <a:pt x="101531" y="34780"/>
                    <a:pt x="101342" y="34474"/>
                    <a:pt x="101106" y="34214"/>
                  </a:cubicBezTo>
                  <a:cubicBezTo>
                    <a:pt x="100776" y="38013"/>
                    <a:pt x="100823" y="41788"/>
                    <a:pt x="99431" y="45351"/>
                  </a:cubicBezTo>
                  <a:cubicBezTo>
                    <a:pt x="99404" y="45356"/>
                    <a:pt x="99378" y="45358"/>
                    <a:pt x="99355" y="45358"/>
                  </a:cubicBezTo>
                  <a:cubicBezTo>
                    <a:pt x="99138" y="45358"/>
                    <a:pt x="99092" y="45174"/>
                    <a:pt x="99006" y="45068"/>
                  </a:cubicBezTo>
                  <a:cubicBezTo>
                    <a:pt x="96576" y="41694"/>
                    <a:pt x="92919" y="39405"/>
                    <a:pt x="88837" y="38674"/>
                  </a:cubicBezTo>
                  <a:cubicBezTo>
                    <a:pt x="88593" y="38625"/>
                    <a:pt x="88419" y="38592"/>
                    <a:pt x="88299" y="38592"/>
                  </a:cubicBezTo>
                  <a:cubicBezTo>
                    <a:pt x="88014" y="38592"/>
                    <a:pt x="88036" y="38776"/>
                    <a:pt x="88153" y="39358"/>
                  </a:cubicBezTo>
                  <a:cubicBezTo>
                    <a:pt x="88483" y="40774"/>
                    <a:pt x="88695" y="42189"/>
                    <a:pt x="88389" y="43652"/>
                  </a:cubicBezTo>
                  <a:cubicBezTo>
                    <a:pt x="88341" y="43817"/>
                    <a:pt x="88294" y="43983"/>
                    <a:pt x="88223" y="44148"/>
                  </a:cubicBezTo>
                  <a:cubicBezTo>
                    <a:pt x="88095" y="44532"/>
                    <a:pt x="87924" y="44742"/>
                    <a:pt x="87636" y="44742"/>
                  </a:cubicBezTo>
                  <a:cubicBezTo>
                    <a:pt x="87499" y="44742"/>
                    <a:pt x="87335" y="44695"/>
                    <a:pt x="87138" y="44596"/>
                  </a:cubicBezTo>
                  <a:cubicBezTo>
                    <a:pt x="86067" y="44099"/>
                    <a:pt x="84914" y="43837"/>
                    <a:pt x="83753" y="43837"/>
                  </a:cubicBezTo>
                  <a:cubicBezTo>
                    <a:pt x="83150" y="43837"/>
                    <a:pt x="82544" y="43908"/>
                    <a:pt x="81947" y="44053"/>
                  </a:cubicBezTo>
                  <a:cubicBezTo>
                    <a:pt x="81829" y="44077"/>
                    <a:pt x="81688" y="44124"/>
                    <a:pt x="81357" y="44242"/>
                  </a:cubicBezTo>
                  <a:cubicBezTo>
                    <a:pt x="81735" y="44549"/>
                    <a:pt x="82089" y="44856"/>
                    <a:pt x="82419" y="45209"/>
                  </a:cubicBezTo>
                  <a:cubicBezTo>
                    <a:pt x="83787" y="46838"/>
                    <a:pt x="84118" y="48702"/>
                    <a:pt x="83528" y="50731"/>
                  </a:cubicBezTo>
                  <a:cubicBezTo>
                    <a:pt x="83375" y="51273"/>
                    <a:pt x="83304" y="51496"/>
                    <a:pt x="83103" y="51496"/>
                  </a:cubicBezTo>
                  <a:cubicBezTo>
                    <a:pt x="82962" y="51496"/>
                    <a:pt x="82758" y="51387"/>
                    <a:pt x="82419" y="51203"/>
                  </a:cubicBezTo>
                  <a:cubicBezTo>
                    <a:pt x="82348" y="51156"/>
                    <a:pt x="82254" y="51132"/>
                    <a:pt x="81971" y="51014"/>
                  </a:cubicBezTo>
                  <a:lnTo>
                    <a:pt x="81971" y="51014"/>
                  </a:lnTo>
                  <a:cubicBezTo>
                    <a:pt x="82891" y="53491"/>
                    <a:pt x="83150" y="55898"/>
                    <a:pt x="83292" y="58399"/>
                  </a:cubicBezTo>
                  <a:cubicBezTo>
                    <a:pt x="83434" y="60877"/>
                    <a:pt x="83221" y="63354"/>
                    <a:pt x="83150" y="65832"/>
                  </a:cubicBezTo>
                  <a:cubicBezTo>
                    <a:pt x="82584" y="64746"/>
                    <a:pt x="82065" y="63614"/>
                    <a:pt x="81475" y="62528"/>
                  </a:cubicBezTo>
                  <a:cubicBezTo>
                    <a:pt x="79823" y="59579"/>
                    <a:pt x="77653" y="57007"/>
                    <a:pt x="75553" y="54388"/>
                  </a:cubicBezTo>
                  <a:cubicBezTo>
                    <a:pt x="75409" y="54215"/>
                    <a:pt x="75296" y="54148"/>
                    <a:pt x="75199" y="54148"/>
                  </a:cubicBezTo>
                  <a:cubicBezTo>
                    <a:pt x="75057" y="54148"/>
                    <a:pt x="74947" y="54291"/>
                    <a:pt x="74821" y="54459"/>
                  </a:cubicBezTo>
                  <a:cubicBezTo>
                    <a:pt x="73642" y="56016"/>
                    <a:pt x="73170" y="57833"/>
                    <a:pt x="72886" y="59721"/>
                  </a:cubicBezTo>
                  <a:cubicBezTo>
                    <a:pt x="72556" y="61939"/>
                    <a:pt x="72438" y="64157"/>
                    <a:pt x="71848" y="66327"/>
                  </a:cubicBezTo>
                  <a:cubicBezTo>
                    <a:pt x="71589" y="67271"/>
                    <a:pt x="71188" y="68191"/>
                    <a:pt x="70669" y="69017"/>
                  </a:cubicBezTo>
                  <a:cubicBezTo>
                    <a:pt x="70498" y="69252"/>
                    <a:pt x="70365" y="69448"/>
                    <a:pt x="70062" y="69448"/>
                  </a:cubicBezTo>
                  <a:cubicBezTo>
                    <a:pt x="70030" y="69448"/>
                    <a:pt x="69996" y="69446"/>
                    <a:pt x="69961" y="69442"/>
                  </a:cubicBezTo>
                  <a:cubicBezTo>
                    <a:pt x="69560" y="69395"/>
                    <a:pt x="69607" y="69064"/>
                    <a:pt x="69536" y="68828"/>
                  </a:cubicBezTo>
                  <a:cubicBezTo>
                    <a:pt x="68946" y="66870"/>
                    <a:pt x="67578" y="65525"/>
                    <a:pt x="65973" y="64133"/>
                  </a:cubicBezTo>
                  <a:cubicBezTo>
                    <a:pt x="65855" y="66091"/>
                    <a:pt x="65407" y="67837"/>
                    <a:pt x="64864" y="69678"/>
                  </a:cubicBezTo>
                  <a:cubicBezTo>
                    <a:pt x="64133" y="66257"/>
                    <a:pt x="62858" y="63118"/>
                    <a:pt x="62198" y="59815"/>
                  </a:cubicBezTo>
                  <a:cubicBezTo>
                    <a:pt x="61537" y="56582"/>
                    <a:pt x="61419" y="53397"/>
                    <a:pt x="63024" y="50353"/>
                  </a:cubicBezTo>
                  <a:cubicBezTo>
                    <a:pt x="63307" y="49811"/>
                    <a:pt x="63637" y="49315"/>
                    <a:pt x="64015" y="48702"/>
                  </a:cubicBezTo>
                  <a:cubicBezTo>
                    <a:pt x="63301" y="48633"/>
                    <a:pt x="62587" y="48598"/>
                    <a:pt x="61875" y="48598"/>
                  </a:cubicBezTo>
                  <a:cubicBezTo>
                    <a:pt x="60396" y="48598"/>
                    <a:pt x="58920" y="48745"/>
                    <a:pt x="57455" y="49032"/>
                  </a:cubicBezTo>
                  <a:cubicBezTo>
                    <a:pt x="55308" y="49527"/>
                    <a:pt x="53255" y="50424"/>
                    <a:pt x="51438" y="51675"/>
                  </a:cubicBezTo>
                  <a:cubicBezTo>
                    <a:pt x="51273" y="51108"/>
                    <a:pt x="51462" y="50660"/>
                    <a:pt x="51580" y="50212"/>
                  </a:cubicBezTo>
                  <a:cubicBezTo>
                    <a:pt x="52052" y="48489"/>
                    <a:pt x="52689" y="46814"/>
                    <a:pt x="53066" y="45044"/>
                  </a:cubicBezTo>
                  <a:cubicBezTo>
                    <a:pt x="53208" y="44407"/>
                    <a:pt x="53019" y="44171"/>
                    <a:pt x="52406" y="44077"/>
                  </a:cubicBezTo>
                  <a:cubicBezTo>
                    <a:pt x="51669" y="43981"/>
                    <a:pt x="50933" y="43893"/>
                    <a:pt x="50208" y="43893"/>
                  </a:cubicBezTo>
                  <a:cubicBezTo>
                    <a:pt x="49143" y="43893"/>
                    <a:pt x="48103" y="44083"/>
                    <a:pt x="47120" y="44714"/>
                  </a:cubicBezTo>
                  <a:cubicBezTo>
                    <a:pt x="46998" y="44786"/>
                    <a:pt x="46897" y="44816"/>
                    <a:pt x="46812" y="44816"/>
                  </a:cubicBezTo>
                  <a:cubicBezTo>
                    <a:pt x="46536" y="44816"/>
                    <a:pt x="46432" y="44495"/>
                    <a:pt x="46342" y="44242"/>
                  </a:cubicBezTo>
                  <a:cubicBezTo>
                    <a:pt x="45893" y="43180"/>
                    <a:pt x="45988" y="42071"/>
                    <a:pt x="46106" y="40962"/>
                  </a:cubicBezTo>
                  <a:cubicBezTo>
                    <a:pt x="46153" y="40396"/>
                    <a:pt x="46271" y="39853"/>
                    <a:pt x="46413" y="39311"/>
                  </a:cubicBezTo>
                  <a:cubicBezTo>
                    <a:pt x="46543" y="38864"/>
                    <a:pt x="46526" y="38652"/>
                    <a:pt x="46189" y="38652"/>
                  </a:cubicBezTo>
                  <a:cubicBezTo>
                    <a:pt x="46099" y="38652"/>
                    <a:pt x="45986" y="38667"/>
                    <a:pt x="45846" y="38697"/>
                  </a:cubicBezTo>
                  <a:cubicBezTo>
                    <a:pt x="41812" y="39381"/>
                    <a:pt x="38178" y="41599"/>
                    <a:pt x="35724" y="44879"/>
                  </a:cubicBezTo>
                  <a:cubicBezTo>
                    <a:pt x="35582" y="45044"/>
                    <a:pt x="35441" y="45233"/>
                    <a:pt x="35299" y="45398"/>
                  </a:cubicBezTo>
                  <a:cubicBezTo>
                    <a:pt x="35299" y="45422"/>
                    <a:pt x="35252" y="45422"/>
                    <a:pt x="35134" y="45469"/>
                  </a:cubicBezTo>
                  <a:cubicBezTo>
                    <a:pt x="33718" y="41859"/>
                    <a:pt x="33789" y="38060"/>
                    <a:pt x="33459" y="34285"/>
                  </a:cubicBezTo>
                  <a:cubicBezTo>
                    <a:pt x="33176" y="34450"/>
                    <a:pt x="33152" y="34733"/>
                    <a:pt x="33034" y="34969"/>
                  </a:cubicBezTo>
                  <a:cubicBezTo>
                    <a:pt x="31878" y="37423"/>
                    <a:pt x="30651" y="39830"/>
                    <a:pt x="28811" y="41859"/>
                  </a:cubicBezTo>
                  <a:cubicBezTo>
                    <a:pt x="28055" y="42685"/>
                    <a:pt x="27135" y="43369"/>
                    <a:pt x="26097" y="43841"/>
                  </a:cubicBezTo>
                  <a:cubicBezTo>
                    <a:pt x="25923" y="43928"/>
                    <a:pt x="25723" y="44067"/>
                    <a:pt x="25535" y="44067"/>
                  </a:cubicBezTo>
                  <a:cubicBezTo>
                    <a:pt x="25469" y="44067"/>
                    <a:pt x="25404" y="44049"/>
                    <a:pt x="25342" y="44006"/>
                  </a:cubicBezTo>
                  <a:cubicBezTo>
                    <a:pt x="25106" y="43817"/>
                    <a:pt x="25248" y="43487"/>
                    <a:pt x="25295" y="43227"/>
                  </a:cubicBezTo>
                  <a:cubicBezTo>
                    <a:pt x="25625" y="41198"/>
                    <a:pt x="25956" y="39169"/>
                    <a:pt x="26309" y="37140"/>
                  </a:cubicBezTo>
                  <a:cubicBezTo>
                    <a:pt x="26876" y="34002"/>
                    <a:pt x="27442" y="30864"/>
                    <a:pt x="27914" y="27702"/>
                  </a:cubicBezTo>
                  <a:lnTo>
                    <a:pt x="27914" y="27702"/>
                  </a:lnTo>
                  <a:cubicBezTo>
                    <a:pt x="27720" y="27843"/>
                    <a:pt x="27563" y="27911"/>
                    <a:pt x="27428" y="27911"/>
                  </a:cubicBezTo>
                  <a:cubicBezTo>
                    <a:pt x="27201" y="27911"/>
                    <a:pt x="27038" y="27718"/>
                    <a:pt x="26876" y="27348"/>
                  </a:cubicBezTo>
                  <a:cubicBezTo>
                    <a:pt x="25554" y="24634"/>
                    <a:pt x="24799" y="21685"/>
                    <a:pt x="24681" y="18688"/>
                  </a:cubicBezTo>
                  <a:cubicBezTo>
                    <a:pt x="22841" y="19494"/>
                    <a:pt x="20994" y="19883"/>
                    <a:pt x="19144" y="19883"/>
                  </a:cubicBezTo>
                  <a:cubicBezTo>
                    <a:pt x="17366" y="19883"/>
                    <a:pt x="15585" y="19524"/>
                    <a:pt x="13804" y="18830"/>
                  </a:cubicBezTo>
                  <a:cubicBezTo>
                    <a:pt x="11987" y="18122"/>
                    <a:pt x="10477" y="16848"/>
                    <a:pt x="9462" y="15220"/>
                  </a:cubicBezTo>
                  <a:cubicBezTo>
                    <a:pt x="9156" y="14748"/>
                    <a:pt x="9061" y="14512"/>
                    <a:pt x="9746" y="14323"/>
                  </a:cubicBezTo>
                  <a:cubicBezTo>
                    <a:pt x="12435" y="13663"/>
                    <a:pt x="14299" y="11893"/>
                    <a:pt x="15786" y="9675"/>
                  </a:cubicBezTo>
                  <a:cubicBezTo>
                    <a:pt x="16399" y="8755"/>
                    <a:pt x="16942" y="7787"/>
                    <a:pt x="17414" y="6796"/>
                  </a:cubicBezTo>
                  <a:cubicBezTo>
                    <a:pt x="17556" y="6560"/>
                    <a:pt x="17626" y="6301"/>
                    <a:pt x="17579" y="6018"/>
                  </a:cubicBezTo>
                  <a:cubicBezTo>
                    <a:pt x="15314" y="5333"/>
                    <a:pt x="13474" y="3658"/>
                    <a:pt x="12530" y="1487"/>
                  </a:cubicBezTo>
                  <a:cubicBezTo>
                    <a:pt x="11492" y="3351"/>
                    <a:pt x="10666" y="5310"/>
                    <a:pt x="10052" y="7363"/>
                  </a:cubicBezTo>
                  <a:cubicBezTo>
                    <a:pt x="9510" y="9156"/>
                    <a:pt x="8283" y="10642"/>
                    <a:pt x="6607" y="11492"/>
                  </a:cubicBezTo>
                  <a:cubicBezTo>
                    <a:pt x="4673" y="12506"/>
                    <a:pt x="2785" y="13568"/>
                    <a:pt x="897" y="14654"/>
                  </a:cubicBezTo>
                  <a:cubicBezTo>
                    <a:pt x="1" y="15173"/>
                    <a:pt x="24" y="15196"/>
                    <a:pt x="732" y="15881"/>
                  </a:cubicBezTo>
                  <a:cubicBezTo>
                    <a:pt x="3918" y="18971"/>
                    <a:pt x="7811" y="20741"/>
                    <a:pt x="12034" y="21921"/>
                  </a:cubicBezTo>
                  <a:cubicBezTo>
                    <a:pt x="14040" y="22487"/>
                    <a:pt x="16069" y="22983"/>
                    <a:pt x="18169" y="23525"/>
                  </a:cubicBezTo>
                  <a:lnTo>
                    <a:pt x="16565" y="24044"/>
                  </a:lnTo>
                  <a:cubicBezTo>
                    <a:pt x="14087" y="24800"/>
                    <a:pt x="11751" y="25838"/>
                    <a:pt x="9722" y="27513"/>
                  </a:cubicBezTo>
                  <a:cubicBezTo>
                    <a:pt x="7056" y="29707"/>
                    <a:pt x="5970" y="33199"/>
                    <a:pt x="7056" y="36338"/>
                  </a:cubicBezTo>
                  <a:cubicBezTo>
                    <a:pt x="7433" y="35819"/>
                    <a:pt x="7764" y="35299"/>
                    <a:pt x="8141" y="34828"/>
                  </a:cubicBezTo>
                  <a:cubicBezTo>
                    <a:pt x="9203" y="33483"/>
                    <a:pt x="10501" y="32468"/>
                    <a:pt x="12317" y="32326"/>
                  </a:cubicBezTo>
                  <a:cubicBezTo>
                    <a:pt x="12398" y="32324"/>
                    <a:pt x="12479" y="32323"/>
                    <a:pt x="12560" y="32323"/>
                  </a:cubicBezTo>
                  <a:cubicBezTo>
                    <a:pt x="13450" y="32323"/>
                    <a:pt x="14355" y="32442"/>
                    <a:pt x="15220" y="32680"/>
                  </a:cubicBezTo>
                  <a:cubicBezTo>
                    <a:pt x="15621" y="32775"/>
                    <a:pt x="15998" y="32987"/>
                    <a:pt x="16281" y="33294"/>
                  </a:cubicBezTo>
                  <a:cubicBezTo>
                    <a:pt x="19467" y="36597"/>
                    <a:pt x="21095" y="40632"/>
                    <a:pt x="21590" y="45162"/>
                  </a:cubicBezTo>
                  <a:cubicBezTo>
                    <a:pt x="21779" y="47097"/>
                    <a:pt x="21732" y="49032"/>
                    <a:pt x="21425" y="50943"/>
                  </a:cubicBezTo>
                  <a:cubicBezTo>
                    <a:pt x="21520" y="50967"/>
                    <a:pt x="21590" y="50967"/>
                    <a:pt x="21614" y="50967"/>
                  </a:cubicBezTo>
                  <a:cubicBezTo>
                    <a:pt x="25696" y="49433"/>
                    <a:pt x="28999" y="47003"/>
                    <a:pt x="30887" y="42944"/>
                  </a:cubicBezTo>
                  <a:cubicBezTo>
                    <a:pt x="31335" y="42001"/>
                    <a:pt x="31854" y="41104"/>
                    <a:pt x="32326" y="40184"/>
                  </a:cubicBezTo>
                  <a:lnTo>
                    <a:pt x="32326" y="40184"/>
                  </a:lnTo>
                  <a:cubicBezTo>
                    <a:pt x="32137" y="47074"/>
                    <a:pt x="32185" y="53845"/>
                    <a:pt x="35559" y="60240"/>
                  </a:cubicBezTo>
                  <a:cubicBezTo>
                    <a:pt x="35630" y="59957"/>
                    <a:pt x="35700" y="59839"/>
                    <a:pt x="35724" y="59697"/>
                  </a:cubicBezTo>
                  <a:cubicBezTo>
                    <a:pt x="36314" y="56630"/>
                    <a:pt x="37399" y="53680"/>
                    <a:pt x="38956" y="50967"/>
                  </a:cubicBezTo>
                  <a:cubicBezTo>
                    <a:pt x="40443" y="48253"/>
                    <a:pt x="42401" y="45799"/>
                    <a:pt x="44714" y="43747"/>
                  </a:cubicBezTo>
                  <a:cubicBezTo>
                    <a:pt x="44731" y="43711"/>
                    <a:pt x="44749" y="43650"/>
                    <a:pt x="44795" y="43650"/>
                  </a:cubicBezTo>
                  <a:cubicBezTo>
                    <a:pt x="44812" y="43650"/>
                    <a:pt x="44831" y="43658"/>
                    <a:pt x="44855" y="43676"/>
                  </a:cubicBezTo>
                  <a:cubicBezTo>
                    <a:pt x="44855" y="43676"/>
                    <a:pt x="44808" y="43770"/>
                    <a:pt x="44808" y="43841"/>
                  </a:cubicBezTo>
                  <a:cubicBezTo>
                    <a:pt x="44690" y="44148"/>
                    <a:pt x="44619" y="44454"/>
                    <a:pt x="44501" y="44738"/>
                  </a:cubicBezTo>
                  <a:cubicBezTo>
                    <a:pt x="43180" y="48631"/>
                    <a:pt x="42378" y="52689"/>
                    <a:pt x="42118" y="56795"/>
                  </a:cubicBezTo>
                  <a:cubicBezTo>
                    <a:pt x="43888" y="54364"/>
                    <a:pt x="45799" y="52029"/>
                    <a:pt x="47876" y="49858"/>
                  </a:cubicBezTo>
                  <a:lnTo>
                    <a:pt x="47876" y="49858"/>
                  </a:lnTo>
                  <a:cubicBezTo>
                    <a:pt x="47805" y="50141"/>
                    <a:pt x="47805" y="50235"/>
                    <a:pt x="47781" y="50330"/>
                  </a:cubicBezTo>
                  <a:cubicBezTo>
                    <a:pt x="46696" y="55049"/>
                    <a:pt x="45870" y="59815"/>
                    <a:pt x="46200" y="64699"/>
                  </a:cubicBezTo>
                  <a:cubicBezTo>
                    <a:pt x="46342" y="66681"/>
                    <a:pt x="46743" y="68640"/>
                    <a:pt x="47710" y="70409"/>
                  </a:cubicBezTo>
                  <a:cubicBezTo>
                    <a:pt x="48631" y="72155"/>
                    <a:pt x="50282" y="73429"/>
                    <a:pt x="52241" y="73854"/>
                  </a:cubicBezTo>
                  <a:cubicBezTo>
                    <a:pt x="52241" y="73571"/>
                    <a:pt x="52264" y="73335"/>
                    <a:pt x="52264" y="73076"/>
                  </a:cubicBezTo>
                  <a:cubicBezTo>
                    <a:pt x="52335" y="71094"/>
                    <a:pt x="52689" y="69112"/>
                    <a:pt x="53302" y="67224"/>
                  </a:cubicBezTo>
                  <a:cubicBezTo>
                    <a:pt x="54388" y="64015"/>
                    <a:pt x="56110" y="61301"/>
                    <a:pt x="59154" y="59579"/>
                  </a:cubicBezTo>
                  <a:cubicBezTo>
                    <a:pt x="59446" y="59423"/>
                    <a:pt x="59786" y="59107"/>
                    <a:pt x="60082" y="59107"/>
                  </a:cubicBezTo>
                  <a:cubicBezTo>
                    <a:pt x="60144" y="59107"/>
                    <a:pt x="60205" y="59121"/>
                    <a:pt x="60263" y="59154"/>
                  </a:cubicBezTo>
                  <a:cubicBezTo>
                    <a:pt x="60570" y="59343"/>
                    <a:pt x="60310" y="59909"/>
                    <a:pt x="60310" y="60310"/>
                  </a:cubicBezTo>
                  <a:cubicBezTo>
                    <a:pt x="60310" y="60452"/>
                    <a:pt x="60287" y="60570"/>
                    <a:pt x="60287" y="60688"/>
                  </a:cubicBezTo>
                  <a:cubicBezTo>
                    <a:pt x="59956" y="65053"/>
                    <a:pt x="60711" y="69112"/>
                    <a:pt x="63566" y="72580"/>
                  </a:cubicBezTo>
                  <a:cubicBezTo>
                    <a:pt x="64652" y="73925"/>
                    <a:pt x="65879" y="75176"/>
                    <a:pt x="67106" y="76402"/>
                  </a:cubicBezTo>
                  <a:cubicBezTo>
                    <a:pt x="67319" y="76627"/>
                    <a:pt x="67473" y="76734"/>
                    <a:pt x="67619" y="76734"/>
                  </a:cubicBezTo>
                  <a:cubicBezTo>
                    <a:pt x="67781" y="76734"/>
                    <a:pt x="67933" y="76603"/>
                    <a:pt x="68144" y="76355"/>
                  </a:cubicBezTo>
                  <a:cubicBezTo>
                    <a:pt x="72226" y="71306"/>
                    <a:pt x="74963" y="65667"/>
                    <a:pt x="75718" y="59154"/>
                  </a:cubicBezTo>
                  <a:lnTo>
                    <a:pt x="75859" y="59154"/>
                  </a:lnTo>
                  <a:cubicBezTo>
                    <a:pt x="75954" y="59178"/>
                    <a:pt x="76048" y="59225"/>
                    <a:pt x="76143" y="59272"/>
                  </a:cubicBezTo>
                  <a:cubicBezTo>
                    <a:pt x="78880" y="60476"/>
                    <a:pt x="80390" y="62694"/>
                    <a:pt x="81263" y="65454"/>
                  </a:cubicBezTo>
                  <a:cubicBezTo>
                    <a:pt x="82065" y="67979"/>
                    <a:pt x="82207" y="70574"/>
                    <a:pt x="82277" y="73170"/>
                  </a:cubicBezTo>
                  <a:cubicBezTo>
                    <a:pt x="82277" y="73575"/>
                    <a:pt x="82362" y="73738"/>
                    <a:pt x="82591" y="73738"/>
                  </a:cubicBezTo>
                  <a:cubicBezTo>
                    <a:pt x="82682" y="73738"/>
                    <a:pt x="82797" y="73713"/>
                    <a:pt x="82938" y="73665"/>
                  </a:cubicBezTo>
                  <a:cubicBezTo>
                    <a:pt x="84189" y="73241"/>
                    <a:pt x="85274" y="72486"/>
                    <a:pt x="86100" y="71447"/>
                  </a:cubicBezTo>
                  <a:cubicBezTo>
                    <a:pt x="87398" y="69796"/>
                    <a:pt x="87940" y="67837"/>
                    <a:pt x="88223" y="65808"/>
                  </a:cubicBezTo>
                  <a:cubicBezTo>
                    <a:pt x="88695" y="62104"/>
                    <a:pt x="88318" y="58446"/>
                    <a:pt x="87681" y="54813"/>
                  </a:cubicBezTo>
                  <a:cubicBezTo>
                    <a:pt x="87421" y="53208"/>
                    <a:pt x="87067" y="51604"/>
                    <a:pt x="86737" y="49834"/>
                  </a:cubicBezTo>
                  <a:lnTo>
                    <a:pt x="86737" y="49834"/>
                  </a:lnTo>
                  <a:cubicBezTo>
                    <a:pt x="88837" y="52241"/>
                    <a:pt x="90913" y="54459"/>
                    <a:pt x="92589" y="57007"/>
                  </a:cubicBezTo>
                  <a:cubicBezTo>
                    <a:pt x="93933" y="59036"/>
                    <a:pt x="94924" y="61207"/>
                    <a:pt x="95231" y="63661"/>
                  </a:cubicBezTo>
                  <a:cubicBezTo>
                    <a:pt x="95326" y="64440"/>
                    <a:pt x="95302" y="65266"/>
                    <a:pt x="95349" y="66021"/>
                  </a:cubicBezTo>
                  <a:cubicBezTo>
                    <a:pt x="101508" y="58446"/>
                    <a:pt x="102876" y="49598"/>
                    <a:pt x="102145" y="40160"/>
                  </a:cubicBezTo>
                  <a:lnTo>
                    <a:pt x="102145" y="40160"/>
                  </a:lnTo>
                  <a:cubicBezTo>
                    <a:pt x="103466" y="42496"/>
                    <a:pt x="104504" y="44950"/>
                    <a:pt x="106392" y="46885"/>
                  </a:cubicBezTo>
                  <a:cubicBezTo>
                    <a:pt x="108256" y="48820"/>
                    <a:pt x="110592" y="49999"/>
                    <a:pt x="113140" y="51014"/>
                  </a:cubicBezTo>
                  <a:cubicBezTo>
                    <a:pt x="112833" y="49056"/>
                    <a:pt x="112762" y="47074"/>
                    <a:pt x="112975" y="45092"/>
                  </a:cubicBezTo>
                  <a:cubicBezTo>
                    <a:pt x="113470" y="40608"/>
                    <a:pt x="115098" y="36597"/>
                    <a:pt x="118237" y="33294"/>
                  </a:cubicBezTo>
                  <a:cubicBezTo>
                    <a:pt x="118402" y="33081"/>
                    <a:pt x="118614" y="32893"/>
                    <a:pt x="118874" y="32798"/>
                  </a:cubicBezTo>
                  <a:cubicBezTo>
                    <a:pt x="119916" y="32496"/>
                    <a:pt x="120890" y="32290"/>
                    <a:pt x="121817" y="32290"/>
                  </a:cubicBezTo>
                  <a:cubicBezTo>
                    <a:pt x="123345" y="32290"/>
                    <a:pt x="124742" y="32849"/>
                    <a:pt x="126094" y="34450"/>
                  </a:cubicBezTo>
                  <a:cubicBezTo>
                    <a:pt x="126589" y="35040"/>
                    <a:pt x="127014" y="35677"/>
                    <a:pt x="127533" y="36338"/>
                  </a:cubicBezTo>
                  <a:cubicBezTo>
                    <a:pt x="128406" y="32893"/>
                    <a:pt x="127627" y="29991"/>
                    <a:pt x="125008" y="27655"/>
                  </a:cubicBezTo>
                  <a:cubicBezTo>
                    <a:pt x="123640" y="26498"/>
                    <a:pt x="122083" y="25555"/>
                    <a:pt x="120431" y="24894"/>
                  </a:cubicBezTo>
                  <a:cubicBezTo>
                    <a:pt x="119110" y="24328"/>
                    <a:pt x="117741" y="23974"/>
                    <a:pt x="116302" y="23478"/>
                  </a:cubicBezTo>
                  <a:cubicBezTo>
                    <a:pt x="118921" y="22865"/>
                    <a:pt x="121469" y="22251"/>
                    <a:pt x="123947" y="21473"/>
                  </a:cubicBezTo>
                  <a:cubicBezTo>
                    <a:pt x="127745" y="20269"/>
                    <a:pt x="131190" y="18452"/>
                    <a:pt x="134045" y="15645"/>
                  </a:cubicBezTo>
                  <a:cubicBezTo>
                    <a:pt x="134376" y="15291"/>
                    <a:pt x="134494" y="15102"/>
                    <a:pt x="133998" y="14842"/>
                  </a:cubicBezTo>
                  <a:cubicBezTo>
                    <a:pt x="133503" y="14583"/>
                    <a:pt x="133031" y="14276"/>
                    <a:pt x="132535" y="13993"/>
                  </a:cubicBezTo>
                  <a:cubicBezTo>
                    <a:pt x="130600" y="12884"/>
                    <a:pt x="128595" y="11987"/>
                    <a:pt x="126778" y="10713"/>
                  </a:cubicBezTo>
                  <a:cubicBezTo>
                    <a:pt x="126094" y="10241"/>
                    <a:pt x="125527" y="9604"/>
                    <a:pt x="125150" y="8849"/>
                  </a:cubicBezTo>
                  <a:cubicBezTo>
                    <a:pt x="124112" y="6773"/>
                    <a:pt x="123569" y="4531"/>
                    <a:pt x="123144" y="2266"/>
                  </a:cubicBezTo>
                  <a:cubicBezTo>
                    <a:pt x="123003" y="1535"/>
                    <a:pt x="122885" y="803"/>
                    <a:pt x="122767" y="95"/>
                  </a:cubicBezTo>
                  <a:lnTo>
                    <a:pt x="1225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6"/>
            <p:cNvSpPr/>
            <p:nvPr/>
          </p:nvSpPr>
          <p:spPr>
            <a:xfrm>
              <a:off x="6087709" y="2503125"/>
              <a:ext cx="656723" cy="1012383"/>
            </a:xfrm>
            <a:custGeom>
              <a:avLst/>
              <a:gdLst/>
              <a:ahLst/>
              <a:cxnLst/>
              <a:rect l="l" t="t" r="r" b="b"/>
              <a:pathLst>
                <a:path w="36243" h="55871" extrusionOk="0">
                  <a:moveTo>
                    <a:pt x="1392" y="1"/>
                  </a:moveTo>
                  <a:cubicBezTo>
                    <a:pt x="614" y="1463"/>
                    <a:pt x="283" y="3068"/>
                    <a:pt x="48" y="4672"/>
                  </a:cubicBezTo>
                  <a:cubicBezTo>
                    <a:pt x="0" y="5050"/>
                    <a:pt x="189" y="5144"/>
                    <a:pt x="449" y="5262"/>
                  </a:cubicBezTo>
                  <a:cubicBezTo>
                    <a:pt x="1416" y="5663"/>
                    <a:pt x="2454" y="5947"/>
                    <a:pt x="3492" y="6088"/>
                  </a:cubicBezTo>
                  <a:cubicBezTo>
                    <a:pt x="4000" y="6155"/>
                    <a:pt x="4501" y="6187"/>
                    <a:pt x="4996" y="6187"/>
                  </a:cubicBezTo>
                  <a:cubicBezTo>
                    <a:pt x="6780" y="6187"/>
                    <a:pt x="8489" y="5770"/>
                    <a:pt x="10170" y="5050"/>
                  </a:cubicBezTo>
                  <a:cubicBezTo>
                    <a:pt x="10342" y="4981"/>
                    <a:pt x="10476" y="4935"/>
                    <a:pt x="10574" y="4935"/>
                  </a:cubicBezTo>
                  <a:cubicBezTo>
                    <a:pt x="10745" y="4935"/>
                    <a:pt x="10805" y="5078"/>
                    <a:pt x="10760" y="5498"/>
                  </a:cubicBezTo>
                  <a:cubicBezTo>
                    <a:pt x="10547" y="6867"/>
                    <a:pt x="10453" y="8259"/>
                    <a:pt x="10477" y="9651"/>
                  </a:cubicBezTo>
                  <a:cubicBezTo>
                    <a:pt x="11515" y="8967"/>
                    <a:pt x="12671" y="8424"/>
                    <a:pt x="13874" y="8070"/>
                  </a:cubicBezTo>
                  <a:cubicBezTo>
                    <a:pt x="15031" y="7763"/>
                    <a:pt x="16234" y="7504"/>
                    <a:pt x="17650" y="7174"/>
                  </a:cubicBezTo>
                  <a:lnTo>
                    <a:pt x="17650" y="7174"/>
                  </a:lnTo>
                  <a:cubicBezTo>
                    <a:pt x="14040" y="12978"/>
                    <a:pt x="13166" y="19136"/>
                    <a:pt x="13733" y="25814"/>
                  </a:cubicBezTo>
                  <a:cubicBezTo>
                    <a:pt x="15219" y="23643"/>
                    <a:pt x="17272" y="21921"/>
                    <a:pt x="19679" y="20859"/>
                  </a:cubicBezTo>
                  <a:cubicBezTo>
                    <a:pt x="20693" y="25531"/>
                    <a:pt x="20906" y="30179"/>
                    <a:pt x="20033" y="34851"/>
                  </a:cubicBezTo>
                  <a:cubicBezTo>
                    <a:pt x="19750" y="36455"/>
                    <a:pt x="19160" y="38036"/>
                    <a:pt x="18995" y="39664"/>
                  </a:cubicBezTo>
                  <a:cubicBezTo>
                    <a:pt x="18357" y="45634"/>
                    <a:pt x="20410" y="50589"/>
                    <a:pt x="25011" y="54459"/>
                  </a:cubicBezTo>
                  <a:cubicBezTo>
                    <a:pt x="25965" y="55237"/>
                    <a:pt x="26950" y="55871"/>
                    <a:pt x="28153" y="55871"/>
                  </a:cubicBezTo>
                  <a:cubicBezTo>
                    <a:pt x="28409" y="55871"/>
                    <a:pt x="28674" y="55842"/>
                    <a:pt x="28952" y="55780"/>
                  </a:cubicBezTo>
                  <a:cubicBezTo>
                    <a:pt x="29424" y="55686"/>
                    <a:pt x="29872" y="55591"/>
                    <a:pt x="30320" y="55450"/>
                  </a:cubicBezTo>
                  <a:cubicBezTo>
                    <a:pt x="32491" y="54718"/>
                    <a:pt x="34497" y="53727"/>
                    <a:pt x="35771" y="51698"/>
                  </a:cubicBezTo>
                  <a:cubicBezTo>
                    <a:pt x="36243" y="50919"/>
                    <a:pt x="36243" y="50919"/>
                    <a:pt x="35322" y="50683"/>
                  </a:cubicBezTo>
                  <a:cubicBezTo>
                    <a:pt x="35228" y="50990"/>
                    <a:pt x="34921" y="51037"/>
                    <a:pt x="34685" y="51155"/>
                  </a:cubicBezTo>
                  <a:cubicBezTo>
                    <a:pt x="33288" y="51864"/>
                    <a:pt x="31792" y="52129"/>
                    <a:pt x="30252" y="52129"/>
                  </a:cubicBezTo>
                  <a:cubicBezTo>
                    <a:pt x="29946" y="52129"/>
                    <a:pt x="29638" y="52119"/>
                    <a:pt x="29329" y="52099"/>
                  </a:cubicBezTo>
                  <a:cubicBezTo>
                    <a:pt x="24351" y="51745"/>
                    <a:pt x="21826" y="47970"/>
                    <a:pt x="22038" y="44195"/>
                  </a:cubicBezTo>
                  <a:cubicBezTo>
                    <a:pt x="22133" y="42189"/>
                    <a:pt x="22675" y="40278"/>
                    <a:pt x="23171" y="38367"/>
                  </a:cubicBezTo>
                  <a:cubicBezTo>
                    <a:pt x="24280" y="34332"/>
                    <a:pt x="24587" y="30132"/>
                    <a:pt x="24138" y="25979"/>
                  </a:cubicBezTo>
                  <a:cubicBezTo>
                    <a:pt x="23832" y="23431"/>
                    <a:pt x="23596" y="20906"/>
                    <a:pt x="23312" y="18358"/>
                  </a:cubicBezTo>
                  <a:cubicBezTo>
                    <a:pt x="23171" y="17272"/>
                    <a:pt x="23289" y="16187"/>
                    <a:pt x="23171" y="14889"/>
                  </a:cubicBezTo>
                  <a:cubicBezTo>
                    <a:pt x="22439" y="16494"/>
                    <a:pt x="21118" y="17131"/>
                    <a:pt x="19750" y="17673"/>
                  </a:cubicBezTo>
                  <a:cubicBezTo>
                    <a:pt x="18711" y="18122"/>
                    <a:pt x="17650" y="18476"/>
                    <a:pt x="16871" y="19302"/>
                  </a:cubicBezTo>
                  <a:cubicBezTo>
                    <a:pt x="16694" y="19489"/>
                    <a:pt x="16566" y="19577"/>
                    <a:pt x="16465" y="19577"/>
                  </a:cubicBezTo>
                  <a:cubicBezTo>
                    <a:pt x="16324" y="19577"/>
                    <a:pt x="16236" y="19405"/>
                    <a:pt x="16139" y="19089"/>
                  </a:cubicBezTo>
                  <a:cubicBezTo>
                    <a:pt x="15266" y="16612"/>
                    <a:pt x="15597" y="13875"/>
                    <a:pt x="16989" y="11657"/>
                  </a:cubicBezTo>
                  <a:cubicBezTo>
                    <a:pt x="18570" y="9038"/>
                    <a:pt x="20906" y="7197"/>
                    <a:pt x="23360" y="5427"/>
                  </a:cubicBezTo>
                  <a:cubicBezTo>
                    <a:pt x="24115" y="4885"/>
                    <a:pt x="24870" y="4366"/>
                    <a:pt x="25766" y="3752"/>
                  </a:cubicBezTo>
                  <a:cubicBezTo>
                    <a:pt x="24823" y="3516"/>
                    <a:pt x="23879" y="3375"/>
                    <a:pt x="22935" y="3280"/>
                  </a:cubicBezTo>
                  <a:cubicBezTo>
                    <a:pt x="22479" y="3249"/>
                    <a:pt x="22026" y="3234"/>
                    <a:pt x="21577" y="3234"/>
                  </a:cubicBezTo>
                  <a:cubicBezTo>
                    <a:pt x="18301" y="3234"/>
                    <a:pt x="15181" y="4038"/>
                    <a:pt x="12152" y="5262"/>
                  </a:cubicBezTo>
                  <a:cubicBezTo>
                    <a:pt x="11943" y="5349"/>
                    <a:pt x="11794" y="5391"/>
                    <a:pt x="11687" y="5391"/>
                  </a:cubicBezTo>
                  <a:cubicBezTo>
                    <a:pt x="11443" y="5391"/>
                    <a:pt x="11420" y="5170"/>
                    <a:pt x="11420" y="4743"/>
                  </a:cubicBezTo>
                  <a:cubicBezTo>
                    <a:pt x="11444" y="3233"/>
                    <a:pt x="11420" y="1747"/>
                    <a:pt x="11420" y="237"/>
                  </a:cubicBezTo>
                  <a:cubicBezTo>
                    <a:pt x="11255" y="425"/>
                    <a:pt x="11137" y="661"/>
                    <a:pt x="11067" y="897"/>
                  </a:cubicBezTo>
                  <a:cubicBezTo>
                    <a:pt x="10618" y="2124"/>
                    <a:pt x="9698" y="3092"/>
                    <a:pt x="8495" y="3611"/>
                  </a:cubicBezTo>
                  <a:cubicBezTo>
                    <a:pt x="7916" y="3861"/>
                    <a:pt x="7225" y="3987"/>
                    <a:pt x="6505" y="3987"/>
                  </a:cubicBezTo>
                  <a:cubicBezTo>
                    <a:pt x="4174" y="3987"/>
                    <a:pt x="1537" y="2669"/>
                    <a:pt x="13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6"/>
            <p:cNvSpPr/>
            <p:nvPr/>
          </p:nvSpPr>
          <p:spPr>
            <a:xfrm>
              <a:off x="6051360" y="913077"/>
              <a:ext cx="943182" cy="451514"/>
            </a:xfrm>
            <a:custGeom>
              <a:avLst/>
              <a:gdLst/>
              <a:ahLst/>
              <a:cxnLst/>
              <a:rect l="l" t="t" r="r" b="b"/>
              <a:pathLst>
                <a:path w="52052" h="24918" extrusionOk="0">
                  <a:moveTo>
                    <a:pt x="19679" y="17933"/>
                  </a:moveTo>
                  <a:cubicBezTo>
                    <a:pt x="19679" y="17933"/>
                    <a:pt x="19703" y="17957"/>
                    <a:pt x="19726" y="17957"/>
                  </a:cubicBezTo>
                  <a:cubicBezTo>
                    <a:pt x="19726" y="17980"/>
                    <a:pt x="19726" y="17980"/>
                    <a:pt x="19726" y="18004"/>
                  </a:cubicBezTo>
                  <a:cubicBezTo>
                    <a:pt x="19703" y="18027"/>
                    <a:pt x="19679" y="18027"/>
                    <a:pt x="19679" y="18027"/>
                  </a:cubicBezTo>
                  <a:cubicBezTo>
                    <a:pt x="19608" y="18004"/>
                    <a:pt x="19608" y="17957"/>
                    <a:pt x="19679" y="17933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24" y="166"/>
                    <a:pt x="72" y="331"/>
                    <a:pt x="166" y="472"/>
                  </a:cubicBezTo>
                  <a:cubicBezTo>
                    <a:pt x="1228" y="2030"/>
                    <a:pt x="2242" y="3563"/>
                    <a:pt x="3280" y="5121"/>
                  </a:cubicBezTo>
                  <a:cubicBezTo>
                    <a:pt x="6537" y="9958"/>
                    <a:pt x="9746" y="14795"/>
                    <a:pt x="12412" y="19986"/>
                  </a:cubicBezTo>
                  <a:cubicBezTo>
                    <a:pt x="13073" y="21307"/>
                    <a:pt x="13922" y="21803"/>
                    <a:pt x="15243" y="22086"/>
                  </a:cubicBezTo>
                  <a:cubicBezTo>
                    <a:pt x="18263" y="22676"/>
                    <a:pt x="21496" y="22676"/>
                    <a:pt x="23997" y="24917"/>
                  </a:cubicBezTo>
                  <a:cubicBezTo>
                    <a:pt x="24209" y="23077"/>
                    <a:pt x="23266" y="21755"/>
                    <a:pt x="22180" y="20481"/>
                  </a:cubicBezTo>
                  <a:lnTo>
                    <a:pt x="22180" y="20481"/>
                  </a:lnTo>
                  <a:cubicBezTo>
                    <a:pt x="22841" y="20552"/>
                    <a:pt x="23407" y="20694"/>
                    <a:pt x="23974" y="20812"/>
                  </a:cubicBezTo>
                  <a:cubicBezTo>
                    <a:pt x="26700" y="21374"/>
                    <a:pt x="29426" y="22056"/>
                    <a:pt x="32226" y="22056"/>
                  </a:cubicBezTo>
                  <a:cubicBezTo>
                    <a:pt x="32479" y="22056"/>
                    <a:pt x="32733" y="22050"/>
                    <a:pt x="32987" y="22039"/>
                  </a:cubicBezTo>
                  <a:cubicBezTo>
                    <a:pt x="34615" y="21968"/>
                    <a:pt x="36196" y="21661"/>
                    <a:pt x="37659" y="20812"/>
                  </a:cubicBezTo>
                  <a:cubicBezTo>
                    <a:pt x="37423" y="20670"/>
                    <a:pt x="37140" y="20576"/>
                    <a:pt x="36857" y="20576"/>
                  </a:cubicBezTo>
                  <a:cubicBezTo>
                    <a:pt x="35582" y="20434"/>
                    <a:pt x="34332" y="20175"/>
                    <a:pt x="33105" y="19821"/>
                  </a:cubicBezTo>
                  <a:cubicBezTo>
                    <a:pt x="31972" y="19490"/>
                    <a:pt x="30934" y="19018"/>
                    <a:pt x="30297" y="17933"/>
                  </a:cubicBezTo>
                  <a:cubicBezTo>
                    <a:pt x="29731" y="16942"/>
                    <a:pt x="28834" y="16187"/>
                    <a:pt x="27749" y="15809"/>
                  </a:cubicBezTo>
                  <a:cubicBezTo>
                    <a:pt x="27536" y="15715"/>
                    <a:pt x="27277" y="15739"/>
                    <a:pt x="27135" y="15456"/>
                  </a:cubicBezTo>
                  <a:cubicBezTo>
                    <a:pt x="28726" y="15043"/>
                    <a:pt x="30326" y="14778"/>
                    <a:pt x="31936" y="14778"/>
                  </a:cubicBezTo>
                  <a:cubicBezTo>
                    <a:pt x="32810" y="14778"/>
                    <a:pt x="33687" y="14856"/>
                    <a:pt x="34568" y="15031"/>
                  </a:cubicBezTo>
                  <a:cubicBezTo>
                    <a:pt x="37069" y="15550"/>
                    <a:pt x="39098" y="17036"/>
                    <a:pt x="41245" y="18452"/>
                  </a:cubicBezTo>
                  <a:cubicBezTo>
                    <a:pt x="41056" y="15951"/>
                    <a:pt x="41481" y="15290"/>
                    <a:pt x="43699" y="14370"/>
                  </a:cubicBezTo>
                  <a:cubicBezTo>
                    <a:pt x="46908" y="13025"/>
                    <a:pt x="49763" y="10972"/>
                    <a:pt x="52052" y="8353"/>
                  </a:cubicBezTo>
                  <a:cubicBezTo>
                    <a:pt x="51438" y="8353"/>
                    <a:pt x="50896" y="8684"/>
                    <a:pt x="50306" y="8802"/>
                  </a:cubicBezTo>
                  <a:cubicBezTo>
                    <a:pt x="48536" y="9132"/>
                    <a:pt x="46767" y="9250"/>
                    <a:pt x="45021" y="9769"/>
                  </a:cubicBezTo>
                  <a:cubicBezTo>
                    <a:pt x="42472" y="10548"/>
                    <a:pt x="39995" y="11468"/>
                    <a:pt x="38225" y="13615"/>
                  </a:cubicBezTo>
                  <a:cubicBezTo>
                    <a:pt x="38118" y="13733"/>
                    <a:pt x="38026" y="13773"/>
                    <a:pt x="37935" y="13773"/>
                  </a:cubicBezTo>
                  <a:cubicBezTo>
                    <a:pt x="37825" y="13773"/>
                    <a:pt x="37717" y="13714"/>
                    <a:pt x="37588" y="13662"/>
                  </a:cubicBezTo>
                  <a:cubicBezTo>
                    <a:pt x="36951" y="13379"/>
                    <a:pt x="36314" y="13120"/>
                    <a:pt x="35677" y="12907"/>
                  </a:cubicBezTo>
                  <a:cubicBezTo>
                    <a:pt x="33991" y="12402"/>
                    <a:pt x="32315" y="12178"/>
                    <a:pt x="30642" y="12178"/>
                  </a:cubicBezTo>
                  <a:cubicBezTo>
                    <a:pt x="28568" y="12178"/>
                    <a:pt x="26498" y="12521"/>
                    <a:pt x="24422" y="13096"/>
                  </a:cubicBezTo>
                  <a:cubicBezTo>
                    <a:pt x="23209" y="13435"/>
                    <a:pt x="22006" y="13669"/>
                    <a:pt x="20838" y="13669"/>
                  </a:cubicBezTo>
                  <a:cubicBezTo>
                    <a:pt x="18915" y="13669"/>
                    <a:pt x="17085" y="13034"/>
                    <a:pt x="15456" y="11185"/>
                  </a:cubicBezTo>
                  <a:lnTo>
                    <a:pt x="15456" y="11185"/>
                  </a:lnTo>
                  <a:cubicBezTo>
                    <a:pt x="16022" y="14016"/>
                    <a:pt x="17272" y="16234"/>
                    <a:pt x="19585" y="17886"/>
                  </a:cubicBezTo>
                  <a:cubicBezTo>
                    <a:pt x="19451" y="17903"/>
                    <a:pt x="19389" y="17919"/>
                    <a:pt x="19355" y="17919"/>
                  </a:cubicBezTo>
                  <a:cubicBezTo>
                    <a:pt x="19341" y="17919"/>
                    <a:pt x="19332" y="17916"/>
                    <a:pt x="19325" y="17909"/>
                  </a:cubicBezTo>
                  <a:cubicBezTo>
                    <a:pt x="19137" y="17839"/>
                    <a:pt x="18948" y="17768"/>
                    <a:pt x="18783" y="17697"/>
                  </a:cubicBezTo>
                  <a:cubicBezTo>
                    <a:pt x="15904" y="16352"/>
                    <a:pt x="13592" y="14299"/>
                    <a:pt x="11633" y="11869"/>
                  </a:cubicBezTo>
                  <a:cubicBezTo>
                    <a:pt x="8141" y="7551"/>
                    <a:pt x="4366" y="349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6"/>
            <p:cNvSpPr/>
            <p:nvPr/>
          </p:nvSpPr>
          <p:spPr>
            <a:xfrm>
              <a:off x="6790584" y="2507782"/>
              <a:ext cx="657158" cy="1007526"/>
            </a:xfrm>
            <a:custGeom>
              <a:avLst/>
              <a:gdLst/>
              <a:ahLst/>
              <a:cxnLst/>
              <a:rect l="l" t="t" r="r" b="b"/>
              <a:pathLst>
                <a:path w="36267" h="55603" extrusionOk="0">
                  <a:moveTo>
                    <a:pt x="25027" y="1"/>
                  </a:moveTo>
                  <a:cubicBezTo>
                    <a:pt x="25015" y="1"/>
                    <a:pt x="25002" y="2"/>
                    <a:pt x="24988" y="3"/>
                  </a:cubicBezTo>
                  <a:cubicBezTo>
                    <a:pt x="24988" y="1490"/>
                    <a:pt x="24941" y="3000"/>
                    <a:pt x="24988" y="4486"/>
                  </a:cubicBezTo>
                  <a:cubicBezTo>
                    <a:pt x="24988" y="4944"/>
                    <a:pt x="24935" y="5138"/>
                    <a:pt x="24709" y="5138"/>
                  </a:cubicBezTo>
                  <a:cubicBezTo>
                    <a:pt x="24597" y="5138"/>
                    <a:pt x="24444" y="5091"/>
                    <a:pt x="24233" y="5005"/>
                  </a:cubicBezTo>
                  <a:cubicBezTo>
                    <a:pt x="21204" y="3781"/>
                    <a:pt x="18121" y="2977"/>
                    <a:pt x="14870" y="2977"/>
                  </a:cubicBezTo>
                  <a:cubicBezTo>
                    <a:pt x="14424" y="2977"/>
                    <a:pt x="13974" y="2992"/>
                    <a:pt x="13521" y="3023"/>
                  </a:cubicBezTo>
                  <a:cubicBezTo>
                    <a:pt x="12624" y="3094"/>
                    <a:pt x="11728" y="3236"/>
                    <a:pt x="10855" y="3472"/>
                  </a:cubicBezTo>
                  <a:cubicBezTo>
                    <a:pt x="11044" y="3849"/>
                    <a:pt x="11397" y="3967"/>
                    <a:pt x="11657" y="4156"/>
                  </a:cubicBezTo>
                  <a:cubicBezTo>
                    <a:pt x="13899" y="5713"/>
                    <a:pt x="16093" y="7270"/>
                    <a:pt x="17886" y="9323"/>
                  </a:cubicBezTo>
                  <a:cubicBezTo>
                    <a:pt x="19797" y="11470"/>
                    <a:pt x="21024" y="13901"/>
                    <a:pt x="20694" y="16874"/>
                  </a:cubicBezTo>
                  <a:cubicBezTo>
                    <a:pt x="20647" y="17794"/>
                    <a:pt x="20387" y="18667"/>
                    <a:pt x="19986" y="19469"/>
                  </a:cubicBezTo>
                  <a:cubicBezTo>
                    <a:pt x="19349" y="18761"/>
                    <a:pt x="18570" y="18219"/>
                    <a:pt x="17721" y="17865"/>
                  </a:cubicBezTo>
                  <a:cubicBezTo>
                    <a:pt x="16046" y="17110"/>
                    <a:pt x="14158" y="16685"/>
                    <a:pt x="13238" y="14774"/>
                  </a:cubicBezTo>
                  <a:lnTo>
                    <a:pt x="13238" y="14774"/>
                  </a:lnTo>
                  <a:cubicBezTo>
                    <a:pt x="13309" y="18266"/>
                    <a:pt x="12672" y="21616"/>
                    <a:pt x="12341" y="25014"/>
                  </a:cubicBezTo>
                  <a:cubicBezTo>
                    <a:pt x="11987" y="28483"/>
                    <a:pt x="11893" y="31951"/>
                    <a:pt x="12624" y="35396"/>
                  </a:cubicBezTo>
                  <a:cubicBezTo>
                    <a:pt x="13144" y="37897"/>
                    <a:pt x="13875" y="40351"/>
                    <a:pt x="14300" y="42852"/>
                  </a:cubicBezTo>
                  <a:cubicBezTo>
                    <a:pt x="14984" y="46840"/>
                    <a:pt x="12790" y="50426"/>
                    <a:pt x="9014" y="51488"/>
                  </a:cubicBezTo>
                  <a:cubicBezTo>
                    <a:pt x="8075" y="51753"/>
                    <a:pt x="7099" y="51891"/>
                    <a:pt x="6124" y="51891"/>
                  </a:cubicBezTo>
                  <a:cubicBezTo>
                    <a:pt x="5358" y="51891"/>
                    <a:pt x="4594" y="51806"/>
                    <a:pt x="3847" y="51630"/>
                  </a:cubicBezTo>
                  <a:cubicBezTo>
                    <a:pt x="2809" y="51417"/>
                    <a:pt x="1723" y="51158"/>
                    <a:pt x="945" y="50356"/>
                  </a:cubicBezTo>
                  <a:cubicBezTo>
                    <a:pt x="25" y="50686"/>
                    <a:pt x="1" y="50709"/>
                    <a:pt x="496" y="51535"/>
                  </a:cubicBezTo>
                  <a:cubicBezTo>
                    <a:pt x="662" y="51818"/>
                    <a:pt x="874" y="52102"/>
                    <a:pt x="1110" y="52338"/>
                  </a:cubicBezTo>
                  <a:cubicBezTo>
                    <a:pt x="2738" y="54036"/>
                    <a:pt x="4885" y="55145"/>
                    <a:pt x="7198" y="55499"/>
                  </a:cubicBezTo>
                  <a:cubicBezTo>
                    <a:pt x="7494" y="55569"/>
                    <a:pt x="7793" y="55603"/>
                    <a:pt x="8089" y="55603"/>
                  </a:cubicBezTo>
                  <a:cubicBezTo>
                    <a:pt x="8996" y="55603"/>
                    <a:pt x="9878" y="55284"/>
                    <a:pt x="10572" y="54697"/>
                  </a:cubicBezTo>
                  <a:cubicBezTo>
                    <a:pt x="11610" y="53895"/>
                    <a:pt x="12554" y="52998"/>
                    <a:pt x="13427" y="52031"/>
                  </a:cubicBezTo>
                  <a:cubicBezTo>
                    <a:pt x="16872" y="47902"/>
                    <a:pt x="18240" y="43159"/>
                    <a:pt x="16895" y="37944"/>
                  </a:cubicBezTo>
                  <a:cubicBezTo>
                    <a:pt x="15479" y="32447"/>
                    <a:pt x="15291" y="26689"/>
                    <a:pt x="16423" y="21121"/>
                  </a:cubicBezTo>
                  <a:cubicBezTo>
                    <a:pt x="16456" y="20889"/>
                    <a:pt x="16501" y="20704"/>
                    <a:pt x="16672" y="20704"/>
                  </a:cubicBezTo>
                  <a:cubicBezTo>
                    <a:pt x="16744" y="20704"/>
                    <a:pt x="16839" y="20737"/>
                    <a:pt x="16966" y="20814"/>
                  </a:cubicBezTo>
                  <a:cubicBezTo>
                    <a:pt x="17933" y="21310"/>
                    <a:pt x="18854" y="21876"/>
                    <a:pt x="19727" y="22513"/>
                  </a:cubicBezTo>
                  <a:cubicBezTo>
                    <a:pt x="20788" y="23410"/>
                    <a:pt x="21732" y="24424"/>
                    <a:pt x="22534" y="25557"/>
                  </a:cubicBezTo>
                  <a:cubicBezTo>
                    <a:pt x="22747" y="22183"/>
                    <a:pt x="22700" y="19068"/>
                    <a:pt x="22157" y="15906"/>
                  </a:cubicBezTo>
                  <a:cubicBezTo>
                    <a:pt x="21591" y="12745"/>
                    <a:pt x="20246" y="9890"/>
                    <a:pt x="18736" y="6987"/>
                  </a:cubicBezTo>
                  <a:lnTo>
                    <a:pt x="18736" y="6987"/>
                  </a:lnTo>
                  <a:cubicBezTo>
                    <a:pt x="21095" y="7436"/>
                    <a:pt x="23313" y="7860"/>
                    <a:pt x="25271" y="9111"/>
                  </a:cubicBezTo>
                  <a:cubicBezTo>
                    <a:pt x="25424" y="9207"/>
                    <a:pt x="25533" y="9252"/>
                    <a:pt x="25610" y="9252"/>
                  </a:cubicBezTo>
                  <a:cubicBezTo>
                    <a:pt x="25760" y="9252"/>
                    <a:pt x="25791" y="9084"/>
                    <a:pt x="25791" y="8804"/>
                  </a:cubicBezTo>
                  <a:cubicBezTo>
                    <a:pt x="25767" y="7365"/>
                    <a:pt x="25578" y="5949"/>
                    <a:pt x="25437" y="4510"/>
                  </a:cubicBezTo>
                  <a:lnTo>
                    <a:pt x="25437" y="4510"/>
                  </a:lnTo>
                  <a:cubicBezTo>
                    <a:pt x="26097" y="4746"/>
                    <a:pt x="26687" y="4982"/>
                    <a:pt x="27277" y="5170"/>
                  </a:cubicBezTo>
                  <a:cubicBezTo>
                    <a:pt x="28626" y="5624"/>
                    <a:pt x="29974" y="5865"/>
                    <a:pt x="31320" y="5865"/>
                  </a:cubicBezTo>
                  <a:cubicBezTo>
                    <a:pt x="32777" y="5865"/>
                    <a:pt x="34230" y="5583"/>
                    <a:pt x="35677" y="4982"/>
                  </a:cubicBezTo>
                  <a:cubicBezTo>
                    <a:pt x="35937" y="4887"/>
                    <a:pt x="36267" y="4864"/>
                    <a:pt x="36196" y="4415"/>
                  </a:cubicBezTo>
                  <a:cubicBezTo>
                    <a:pt x="36007" y="2929"/>
                    <a:pt x="35748" y="1419"/>
                    <a:pt x="35016" y="74"/>
                  </a:cubicBezTo>
                  <a:cubicBezTo>
                    <a:pt x="34639" y="1348"/>
                    <a:pt x="34002" y="2410"/>
                    <a:pt x="32728" y="3047"/>
                  </a:cubicBezTo>
                  <a:cubicBezTo>
                    <a:pt x="31837" y="3484"/>
                    <a:pt x="30845" y="3725"/>
                    <a:pt x="29872" y="3725"/>
                  </a:cubicBezTo>
                  <a:cubicBezTo>
                    <a:pt x="27855" y="3725"/>
                    <a:pt x="25925" y="2691"/>
                    <a:pt x="25177" y="239"/>
                  </a:cubicBezTo>
                  <a:cubicBezTo>
                    <a:pt x="25155" y="151"/>
                    <a:pt x="25195" y="1"/>
                    <a:pt x="25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6"/>
            <p:cNvSpPr/>
            <p:nvPr/>
          </p:nvSpPr>
          <p:spPr>
            <a:xfrm>
              <a:off x="7369481" y="2418794"/>
              <a:ext cx="445535" cy="582014"/>
            </a:xfrm>
            <a:custGeom>
              <a:avLst/>
              <a:gdLst/>
              <a:ahLst/>
              <a:cxnLst/>
              <a:rect l="l" t="t" r="r" b="b"/>
              <a:pathLst>
                <a:path w="24588" h="32120" extrusionOk="0">
                  <a:moveTo>
                    <a:pt x="15951" y="5315"/>
                  </a:moveTo>
                  <a:cubicBezTo>
                    <a:pt x="15975" y="5315"/>
                    <a:pt x="15999" y="5339"/>
                    <a:pt x="15999" y="5362"/>
                  </a:cubicBezTo>
                  <a:lnTo>
                    <a:pt x="15975" y="5410"/>
                  </a:lnTo>
                  <a:lnTo>
                    <a:pt x="15904" y="5362"/>
                  </a:lnTo>
                  <a:cubicBezTo>
                    <a:pt x="15928" y="5339"/>
                    <a:pt x="15951" y="5315"/>
                    <a:pt x="15951" y="5315"/>
                  </a:cubicBezTo>
                  <a:close/>
                  <a:moveTo>
                    <a:pt x="24443" y="1"/>
                  </a:moveTo>
                  <a:cubicBezTo>
                    <a:pt x="24191" y="1"/>
                    <a:pt x="23956" y="56"/>
                    <a:pt x="23738" y="195"/>
                  </a:cubicBezTo>
                  <a:cubicBezTo>
                    <a:pt x="22228" y="761"/>
                    <a:pt x="20954" y="1729"/>
                    <a:pt x="19632" y="2625"/>
                  </a:cubicBezTo>
                  <a:cubicBezTo>
                    <a:pt x="18264" y="3569"/>
                    <a:pt x="16848" y="4371"/>
                    <a:pt x="15196" y="4678"/>
                  </a:cubicBezTo>
                  <a:cubicBezTo>
                    <a:pt x="15068" y="4701"/>
                    <a:pt x="14938" y="4707"/>
                    <a:pt x="14807" y="4707"/>
                  </a:cubicBezTo>
                  <a:cubicBezTo>
                    <a:pt x="14627" y="4707"/>
                    <a:pt x="14444" y="4695"/>
                    <a:pt x="14261" y="4695"/>
                  </a:cubicBezTo>
                  <a:cubicBezTo>
                    <a:pt x="14016" y="4695"/>
                    <a:pt x="13768" y="4717"/>
                    <a:pt x="13521" y="4820"/>
                  </a:cubicBezTo>
                  <a:cubicBezTo>
                    <a:pt x="15149" y="7085"/>
                    <a:pt x="17485" y="8831"/>
                    <a:pt x="18169" y="11662"/>
                  </a:cubicBezTo>
                  <a:cubicBezTo>
                    <a:pt x="17768" y="11403"/>
                    <a:pt x="17343" y="11214"/>
                    <a:pt x="16872" y="11073"/>
                  </a:cubicBezTo>
                  <a:cubicBezTo>
                    <a:pt x="15503" y="10742"/>
                    <a:pt x="13993" y="10907"/>
                    <a:pt x="12813" y="9680"/>
                  </a:cubicBezTo>
                  <a:lnTo>
                    <a:pt x="12813" y="9680"/>
                  </a:lnTo>
                  <a:cubicBezTo>
                    <a:pt x="12860" y="11190"/>
                    <a:pt x="13474" y="12299"/>
                    <a:pt x="14276" y="13314"/>
                  </a:cubicBezTo>
                  <a:cubicBezTo>
                    <a:pt x="14960" y="14211"/>
                    <a:pt x="15692" y="15060"/>
                    <a:pt x="16400" y="15933"/>
                  </a:cubicBezTo>
                  <a:cubicBezTo>
                    <a:pt x="16565" y="16122"/>
                    <a:pt x="16777" y="16311"/>
                    <a:pt x="16659" y="16688"/>
                  </a:cubicBezTo>
                  <a:cubicBezTo>
                    <a:pt x="15409" y="15980"/>
                    <a:pt x="14064" y="15721"/>
                    <a:pt x="12766" y="15320"/>
                  </a:cubicBezTo>
                  <a:cubicBezTo>
                    <a:pt x="11445" y="14919"/>
                    <a:pt x="10194" y="14399"/>
                    <a:pt x="9156" y="13432"/>
                  </a:cubicBezTo>
                  <a:lnTo>
                    <a:pt x="9156" y="13432"/>
                  </a:lnTo>
                  <a:cubicBezTo>
                    <a:pt x="9274" y="16735"/>
                    <a:pt x="10218" y="19496"/>
                    <a:pt x="13450" y="21195"/>
                  </a:cubicBezTo>
                  <a:cubicBezTo>
                    <a:pt x="12955" y="21195"/>
                    <a:pt x="12459" y="21101"/>
                    <a:pt x="11987" y="20912"/>
                  </a:cubicBezTo>
                  <a:cubicBezTo>
                    <a:pt x="10336" y="20369"/>
                    <a:pt x="8873" y="19449"/>
                    <a:pt x="7363" y="18670"/>
                  </a:cubicBezTo>
                  <a:cubicBezTo>
                    <a:pt x="7065" y="18512"/>
                    <a:pt x="6884" y="18420"/>
                    <a:pt x="6774" y="18420"/>
                  </a:cubicBezTo>
                  <a:cubicBezTo>
                    <a:pt x="6604" y="18420"/>
                    <a:pt x="6598" y="18637"/>
                    <a:pt x="6584" y="19166"/>
                  </a:cubicBezTo>
                  <a:cubicBezTo>
                    <a:pt x="6537" y="20345"/>
                    <a:pt x="7032" y="21384"/>
                    <a:pt x="7646" y="22327"/>
                  </a:cubicBezTo>
                  <a:cubicBezTo>
                    <a:pt x="8259" y="23271"/>
                    <a:pt x="8920" y="24168"/>
                    <a:pt x="9533" y="25112"/>
                  </a:cubicBezTo>
                  <a:cubicBezTo>
                    <a:pt x="9793" y="25513"/>
                    <a:pt x="10100" y="25914"/>
                    <a:pt x="10076" y="26527"/>
                  </a:cubicBezTo>
                  <a:cubicBezTo>
                    <a:pt x="7382" y="24008"/>
                    <a:pt x="4129" y="23908"/>
                    <a:pt x="849" y="23908"/>
                  </a:cubicBezTo>
                  <a:cubicBezTo>
                    <a:pt x="567" y="23908"/>
                    <a:pt x="284" y="23908"/>
                    <a:pt x="1" y="23908"/>
                  </a:cubicBezTo>
                  <a:cubicBezTo>
                    <a:pt x="1865" y="24498"/>
                    <a:pt x="3351" y="25513"/>
                    <a:pt x="4107" y="27400"/>
                  </a:cubicBezTo>
                  <a:cubicBezTo>
                    <a:pt x="4272" y="27518"/>
                    <a:pt x="4437" y="27660"/>
                    <a:pt x="4626" y="27778"/>
                  </a:cubicBezTo>
                  <a:cubicBezTo>
                    <a:pt x="7221" y="29170"/>
                    <a:pt x="9840" y="30586"/>
                    <a:pt x="12459" y="31978"/>
                  </a:cubicBezTo>
                  <a:cubicBezTo>
                    <a:pt x="12540" y="32027"/>
                    <a:pt x="12632" y="32120"/>
                    <a:pt x="12759" y="32120"/>
                  </a:cubicBezTo>
                  <a:cubicBezTo>
                    <a:pt x="12816" y="32120"/>
                    <a:pt x="12881" y="32100"/>
                    <a:pt x="12955" y="32049"/>
                  </a:cubicBezTo>
                  <a:cubicBezTo>
                    <a:pt x="12695" y="29288"/>
                    <a:pt x="12011" y="26669"/>
                    <a:pt x="9628" y="24687"/>
                  </a:cubicBezTo>
                  <a:cubicBezTo>
                    <a:pt x="12766" y="24545"/>
                    <a:pt x="15597" y="23932"/>
                    <a:pt x="17768" y="21596"/>
                  </a:cubicBezTo>
                  <a:cubicBezTo>
                    <a:pt x="14488" y="20440"/>
                    <a:pt x="12648" y="18859"/>
                    <a:pt x="12695" y="17207"/>
                  </a:cubicBezTo>
                  <a:lnTo>
                    <a:pt x="12695" y="17207"/>
                  </a:lnTo>
                  <a:cubicBezTo>
                    <a:pt x="13894" y="18890"/>
                    <a:pt x="15506" y="19598"/>
                    <a:pt x="17396" y="19598"/>
                  </a:cubicBezTo>
                  <a:cubicBezTo>
                    <a:pt x="17626" y="19598"/>
                    <a:pt x="17860" y="19587"/>
                    <a:pt x="18098" y="19567"/>
                  </a:cubicBezTo>
                  <a:cubicBezTo>
                    <a:pt x="19207" y="19472"/>
                    <a:pt x="20246" y="19071"/>
                    <a:pt x="21307" y="18859"/>
                  </a:cubicBezTo>
                  <a:cubicBezTo>
                    <a:pt x="21095" y="17821"/>
                    <a:pt x="20647" y="16830"/>
                    <a:pt x="20033" y="15980"/>
                  </a:cubicBezTo>
                  <a:cubicBezTo>
                    <a:pt x="20529" y="15839"/>
                    <a:pt x="21071" y="15768"/>
                    <a:pt x="21591" y="15768"/>
                  </a:cubicBezTo>
                  <a:cubicBezTo>
                    <a:pt x="21638" y="15438"/>
                    <a:pt x="21591" y="15084"/>
                    <a:pt x="21473" y="14753"/>
                  </a:cubicBezTo>
                  <a:cubicBezTo>
                    <a:pt x="20670" y="11167"/>
                    <a:pt x="19255" y="7958"/>
                    <a:pt x="16234" y="5669"/>
                  </a:cubicBezTo>
                  <a:cubicBezTo>
                    <a:pt x="16187" y="5622"/>
                    <a:pt x="16164" y="5575"/>
                    <a:pt x="16140" y="5528"/>
                  </a:cubicBezTo>
                  <a:lnTo>
                    <a:pt x="16187" y="5433"/>
                  </a:lnTo>
                  <a:lnTo>
                    <a:pt x="16541" y="5433"/>
                  </a:lnTo>
                  <a:cubicBezTo>
                    <a:pt x="16773" y="5468"/>
                    <a:pt x="17006" y="5485"/>
                    <a:pt x="17237" y="5485"/>
                  </a:cubicBezTo>
                  <a:cubicBezTo>
                    <a:pt x="18412" y="5485"/>
                    <a:pt x="19547" y="5042"/>
                    <a:pt x="20434" y="4253"/>
                  </a:cubicBezTo>
                  <a:cubicBezTo>
                    <a:pt x="21921" y="2956"/>
                    <a:pt x="23219" y="1446"/>
                    <a:pt x="24587" y="6"/>
                  </a:cubicBezTo>
                  <a:cubicBezTo>
                    <a:pt x="24539" y="3"/>
                    <a:pt x="24491" y="1"/>
                    <a:pt x="2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6"/>
            <p:cNvSpPr/>
            <p:nvPr/>
          </p:nvSpPr>
          <p:spPr>
            <a:xfrm>
              <a:off x="5713603" y="2414627"/>
              <a:ext cx="454921" cy="588320"/>
            </a:xfrm>
            <a:custGeom>
              <a:avLst/>
              <a:gdLst/>
              <a:ahLst/>
              <a:cxnLst/>
              <a:rect l="l" t="t" r="r" b="b"/>
              <a:pathLst>
                <a:path w="25106" h="32468" extrusionOk="0">
                  <a:moveTo>
                    <a:pt x="331" y="0"/>
                  </a:moveTo>
                  <a:cubicBezTo>
                    <a:pt x="0" y="95"/>
                    <a:pt x="236" y="236"/>
                    <a:pt x="331" y="331"/>
                  </a:cubicBezTo>
                  <a:cubicBezTo>
                    <a:pt x="1511" y="1416"/>
                    <a:pt x="2549" y="2643"/>
                    <a:pt x="3681" y="3776"/>
                  </a:cubicBezTo>
                  <a:cubicBezTo>
                    <a:pt x="4837" y="4931"/>
                    <a:pt x="6156" y="5746"/>
                    <a:pt x="7745" y="5746"/>
                  </a:cubicBezTo>
                  <a:cubicBezTo>
                    <a:pt x="8070" y="5746"/>
                    <a:pt x="8406" y="5712"/>
                    <a:pt x="8754" y="5640"/>
                  </a:cubicBezTo>
                  <a:cubicBezTo>
                    <a:pt x="8825" y="5640"/>
                    <a:pt x="8896" y="5640"/>
                    <a:pt x="8872" y="5805"/>
                  </a:cubicBezTo>
                  <a:cubicBezTo>
                    <a:pt x="5498" y="8235"/>
                    <a:pt x="4082" y="11822"/>
                    <a:pt x="3304" y="15880"/>
                  </a:cubicBezTo>
                  <a:cubicBezTo>
                    <a:pt x="5309" y="14511"/>
                    <a:pt x="7575" y="13497"/>
                    <a:pt x="9934" y="12907"/>
                  </a:cubicBezTo>
                  <a:lnTo>
                    <a:pt x="9934" y="12907"/>
                  </a:lnTo>
                  <a:cubicBezTo>
                    <a:pt x="7834" y="14724"/>
                    <a:pt x="6017" y="16847"/>
                    <a:pt x="4507" y="19207"/>
                  </a:cubicBezTo>
                  <a:cubicBezTo>
                    <a:pt x="5609" y="19557"/>
                    <a:pt x="6672" y="19774"/>
                    <a:pt x="7682" y="19774"/>
                  </a:cubicBezTo>
                  <a:cubicBezTo>
                    <a:pt x="9399" y="19774"/>
                    <a:pt x="10966" y="19148"/>
                    <a:pt x="12317" y="17484"/>
                  </a:cubicBezTo>
                  <a:lnTo>
                    <a:pt x="12317" y="17484"/>
                  </a:lnTo>
                  <a:cubicBezTo>
                    <a:pt x="11468" y="19986"/>
                    <a:pt x="9580" y="21165"/>
                    <a:pt x="7103" y="21732"/>
                  </a:cubicBezTo>
                  <a:cubicBezTo>
                    <a:pt x="9344" y="24162"/>
                    <a:pt x="12199" y="24705"/>
                    <a:pt x="15219" y="24893"/>
                  </a:cubicBezTo>
                  <a:cubicBezTo>
                    <a:pt x="12978" y="26899"/>
                    <a:pt x="12176" y="29471"/>
                    <a:pt x="11893" y="32468"/>
                  </a:cubicBezTo>
                  <a:cubicBezTo>
                    <a:pt x="13757" y="31453"/>
                    <a:pt x="15455" y="30556"/>
                    <a:pt x="17131" y="29612"/>
                  </a:cubicBezTo>
                  <a:cubicBezTo>
                    <a:pt x="18499" y="28881"/>
                    <a:pt x="19915" y="28268"/>
                    <a:pt x="21165" y="27371"/>
                  </a:cubicBezTo>
                  <a:cubicBezTo>
                    <a:pt x="21897" y="25578"/>
                    <a:pt x="23383" y="24728"/>
                    <a:pt x="25106" y="24138"/>
                  </a:cubicBezTo>
                  <a:cubicBezTo>
                    <a:pt x="24616" y="24129"/>
                    <a:pt x="24128" y="24121"/>
                    <a:pt x="23643" y="24121"/>
                  </a:cubicBezTo>
                  <a:cubicBezTo>
                    <a:pt x="20618" y="24121"/>
                    <a:pt x="17697" y="24431"/>
                    <a:pt x="15196" y="26545"/>
                  </a:cubicBezTo>
                  <a:cubicBezTo>
                    <a:pt x="15159" y="26601"/>
                    <a:pt x="15122" y="26685"/>
                    <a:pt x="15074" y="26685"/>
                  </a:cubicBezTo>
                  <a:cubicBezTo>
                    <a:pt x="15060" y="26685"/>
                    <a:pt x="15046" y="26678"/>
                    <a:pt x="15031" y="26663"/>
                  </a:cubicBezTo>
                  <a:cubicBezTo>
                    <a:pt x="14960" y="26616"/>
                    <a:pt x="15007" y="26498"/>
                    <a:pt x="15078" y="26427"/>
                  </a:cubicBezTo>
                  <a:cubicBezTo>
                    <a:pt x="15196" y="25837"/>
                    <a:pt x="15573" y="25365"/>
                    <a:pt x="15904" y="24870"/>
                  </a:cubicBezTo>
                  <a:cubicBezTo>
                    <a:pt x="16541" y="23926"/>
                    <a:pt x="17249" y="23006"/>
                    <a:pt x="17839" y="22015"/>
                  </a:cubicBezTo>
                  <a:cubicBezTo>
                    <a:pt x="18452" y="20977"/>
                    <a:pt x="18688" y="19750"/>
                    <a:pt x="18476" y="18546"/>
                  </a:cubicBezTo>
                  <a:lnTo>
                    <a:pt x="18476" y="18546"/>
                  </a:lnTo>
                  <a:cubicBezTo>
                    <a:pt x="16258" y="19584"/>
                    <a:pt x="14299" y="21071"/>
                    <a:pt x="11845" y="21425"/>
                  </a:cubicBezTo>
                  <a:cubicBezTo>
                    <a:pt x="14866" y="19726"/>
                    <a:pt x="15904" y="17013"/>
                    <a:pt x="15951" y="13733"/>
                  </a:cubicBezTo>
                  <a:lnTo>
                    <a:pt x="15951" y="13733"/>
                  </a:lnTo>
                  <a:cubicBezTo>
                    <a:pt x="13780" y="15715"/>
                    <a:pt x="10831" y="15597"/>
                    <a:pt x="8282" y="16965"/>
                  </a:cubicBezTo>
                  <a:cubicBezTo>
                    <a:pt x="8542" y="16375"/>
                    <a:pt x="8896" y="15833"/>
                    <a:pt x="9344" y="15361"/>
                  </a:cubicBezTo>
                  <a:cubicBezTo>
                    <a:pt x="10194" y="14299"/>
                    <a:pt x="11185" y="13308"/>
                    <a:pt x="11775" y="12058"/>
                  </a:cubicBezTo>
                  <a:cubicBezTo>
                    <a:pt x="12128" y="11373"/>
                    <a:pt x="12294" y="10618"/>
                    <a:pt x="12270" y="9840"/>
                  </a:cubicBezTo>
                  <a:lnTo>
                    <a:pt x="12270" y="9840"/>
                  </a:lnTo>
                  <a:cubicBezTo>
                    <a:pt x="11421" y="10901"/>
                    <a:pt x="10312" y="10949"/>
                    <a:pt x="9226" y="11114"/>
                  </a:cubicBezTo>
                  <a:cubicBezTo>
                    <a:pt x="8424" y="11185"/>
                    <a:pt x="7669" y="11444"/>
                    <a:pt x="7008" y="11869"/>
                  </a:cubicBezTo>
                  <a:lnTo>
                    <a:pt x="6914" y="11940"/>
                  </a:lnTo>
                  <a:lnTo>
                    <a:pt x="6961" y="11822"/>
                  </a:lnTo>
                  <a:cubicBezTo>
                    <a:pt x="6985" y="11326"/>
                    <a:pt x="7150" y="10854"/>
                    <a:pt x="7409" y="10429"/>
                  </a:cubicBezTo>
                  <a:cubicBezTo>
                    <a:pt x="8070" y="9155"/>
                    <a:pt x="9014" y="8094"/>
                    <a:pt x="9958" y="7008"/>
                  </a:cubicBezTo>
                  <a:cubicBezTo>
                    <a:pt x="10571" y="6371"/>
                    <a:pt x="11137" y="5687"/>
                    <a:pt x="11609" y="4932"/>
                  </a:cubicBezTo>
                  <a:lnTo>
                    <a:pt x="11609" y="4932"/>
                  </a:lnTo>
                  <a:cubicBezTo>
                    <a:pt x="11432" y="4943"/>
                    <a:pt x="11258" y="4949"/>
                    <a:pt x="11085" y="4949"/>
                  </a:cubicBezTo>
                  <a:cubicBezTo>
                    <a:pt x="9126" y="4949"/>
                    <a:pt x="7486" y="4225"/>
                    <a:pt x="5947" y="3162"/>
                  </a:cubicBezTo>
                  <a:cubicBezTo>
                    <a:pt x="4177" y="1959"/>
                    <a:pt x="2431" y="661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6"/>
            <p:cNvSpPr/>
            <p:nvPr/>
          </p:nvSpPr>
          <p:spPr>
            <a:xfrm>
              <a:off x="5906001" y="1329257"/>
              <a:ext cx="486993" cy="317082"/>
            </a:xfrm>
            <a:custGeom>
              <a:avLst/>
              <a:gdLst/>
              <a:ahLst/>
              <a:cxnLst/>
              <a:rect l="l" t="t" r="r" b="b"/>
              <a:pathLst>
                <a:path w="26876" h="17499" extrusionOk="0">
                  <a:moveTo>
                    <a:pt x="11016" y="0"/>
                  </a:moveTo>
                  <a:cubicBezTo>
                    <a:pt x="10869" y="0"/>
                    <a:pt x="10807" y="129"/>
                    <a:pt x="10807" y="463"/>
                  </a:cubicBezTo>
                  <a:cubicBezTo>
                    <a:pt x="10878" y="3035"/>
                    <a:pt x="11633" y="5323"/>
                    <a:pt x="13473" y="7164"/>
                  </a:cubicBezTo>
                  <a:lnTo>
                    <a:pt x="15149" y="8462"/>
                  </a:lnTo>
                  <a:lnTo>
                    <a:pt x="12105" y="9028"/>
                  </a:lnTo>
                  <a:cubicBezTo>
                    <a:pt x="9250" y="10019"/>
                    <a:pt x="6489" y="11246"/>
                    <a:pt x="3823" y="12732"/>
                  </a:cubicBezTo>
                  <a:cubicBezTo>
                    <a:pt x="5073" y="13794"/>
                    <a:pt x="6465" y="14455"/>
                    <a:pt x="7905" y="15092"/>
                  </a:cubicBezTo>
                  <a:cubicBezTo>
                    <a:pt x="7598" y="15115"/>
                    <a:pt x="7291" y="15139"/>
                    <a:pt x="6985" y="15139"/>
                  </a:cubicBezTo>
                  <a:cubicBezTo>
                    <a:pt x="4483" y="15304"/>
                    <a:pt x="2077" y="16130"/>
                    <a:pt x="0" y="17499"/>
                  </a:cubicBezTo>
                  <a:cubicBezTo>
                    <a:pt x="354" y="17428"/>
                    <a:pt x="708" y="17381"/>
                    <a:pt x="1062" y="17286"/>
                  </a:cubicBezTo>
                  <a:cubicBezTo>
                    <a:pt x="2690" y="16840"/>
                    <a:pt x="4350" y="16618"/>
                    <a:pt x="6029" y="16618"/>
                  </a:cubicBezTo>
                  <a:cubicBezTo>
                    <a:pt x="6394" y="16618"/>
                    <a:pt x="6760" y="16628"/>
                    <a:pt x="7126" y="16649"/>
                  </a:cubicBezTo>
                  <a:cubicBezTo>
                    <a:pt x="8275" y="16745"/>
                    <a:pt x="9423" y="16873"/>
                    <a:pt x="10579" y="16873"/>
                  </a:cubicBezTo>
                  <a:cubicBezTo>
                    <a:pt x="11133" y="16873"/>
                    <a:pt x="11688" y="16844"/>
                    <a:pt x="12246" y="16767"/>
                  </a:cubicBezTo>
                  <a:cubicBezTo>
                    <a:pt x="13780" y="16555"/>
                    <a:pt x="15266" y="16366"/>
                    <a:pt x="16517" y="15328"/>
                  </a:cubicBezTo>
                  <a:cubicBezTo>
                    <a:pt x="17154" y="14785"/>
                    <a:pt x="17154" y="14478"/>
                    <a:pt x="16423" y="14077"/>
                  </a:cubicBezTo>
                  <a:cubicBezTo>
                    <a:pt x="15620" y="13629"/>
                    <a:pt x="14771" y="13299"/>
                    <a:pt x="13945" y="12921"/>
                  </a:cubicBezTo>
                  <a:cubicBezTo>
                    <a:pt x="13544" y="12779"/>
                    <a:pt x="13214" y="12544"/>
                    <a:pt x="12931" y="12213"/>
                  </a:cubicBezTo>
                  <a:cubicBezTo>
                    <a:pt x="13473" y="11859"/>
                    <a:pt x="14087" y="11600"/>
                    <a:pt x="14724" y="11458"/>
                  </a:cubicBezTo>
                  <a:cubicBezTo>
                    <a:pt x="15951" y="11199"/>
                    <a:pt x="17178" y="10963"/>
                    <a:pt x="18405" y="10703"/>
                  </a:cubicBezTo>
                  <a:cubicBezTo>
                    <a:pt x="19632" y="10491"/>
                    <a:pt x="20788" y="9877"/>
                    <a:pt x="21684" y="8981"/>
                  </a:cubicBezTo>
                  <a:cubicBezTo>
                    <a:pt x="21968" y="8698"/>
                    <a:pt x="22156" y="8509"/>
                    <a:pt x="21566" y="8320"/>
                  </a:cubicBezTo>
                  <a:cubicBezTo>
                    <a:pt x="19632" y="7683"/>
                    <a:pt x="18357" y="6149"/>
                    <a:pt x="16659" y="4828"/>
                  </a:cubicBezTo>
                  <a:lnTo>
                    <a:pt x="16659" y="4828"/>
                  </a:lnTo>
                  <a:cubicBezTo>
                    <a:pt x="16803" y="4830"/>
                    <a:pt x="16948" y="4831"/>
                    <a:pt x="17092" y="4831"/>
                  </a:cubicBezTo>
                  <a:cubicBezTo>
                    <a:pt x="20414" y="4831"/>
                    <a:pt x="23710" y="4311"/>
                    <a:pt x="26875" y="3271"/>
                  </a:cubicBezTo>
                  <a:lnTo>
                    <a:pt x="26875" y="3271"/>
                  </a:lnTo>
                  <a:cubicBezTo>
                    <a:pt x="26300" y="3308"/>
                    <a:pt x="25724" y="3327"/>
                    <a:pt x="25148" y="3327"/>
                  </a:cubicBezTo>
                  <a:cubicBezTo>
                    <a:pt x="24285" y="3327"/>
                    <a:pt x="23421" y="3285"/>
                    <a:pt x="22557" y="3200"/>
                  </a:cubicBezTo>
                  <a:cubicBezTo>
                    <a:pt x="20646" y="3082"/>
                    <a:pt x="18735" y="2728"/>
                    <a:pt x="16871" y="2162"/>
                  </a:cubicBezTo>
                  <a:cubicBezTo>
                    <a:pt x="14983" y="1690"/>
                    <a:pt x="13143" y="1005"/>
                    <a:pt x="11397" y="132"/>
                  </a:cubicBezTo>
                  <a:cubicBezTo>
                    <a:pt x="11233" y="51"/>
                    <a:pt x="11108" y="0"/>
                    <a:pt x="11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6"/>
            <p:cNvSpPr/>
            <p:nvPr/>
          </p:nvSpPr>
          <p:spPr>
            <a:xfrm>
              <a:off x="7271162" y="1332482"/>
              <a:ext cx="407881" cy="415582"/>
            </a:xfrm>
            <a:custGeom>
              <a:avLst/>
              <a:gdLst/>
              <a:ahLst/>
              <a:cxnLst/>
              <a:rect l="l" t="t" r="r" b="b"/>
              <a:pathLst>
                <a:path w="22510" h="22935" extrusionOk="0">
                  <a:moveTo>
                    <a:pt x="9130" y="0"/>
                  </a:moveTo>
                  <a:cubicBezTo>
                    <a:pt x="9095" y="0"/>
                    <a:pt x="9051" y="45"/>
                    <a:pt x="8990" y="167"/>
                  </a:cubicBezTo>
                  <a:cubicBezTo>
                    <a:pt x="8990" y="285"/>
                    <a:pt x="8990" y="379"/>
                    <a:pt x="8990" y="474"/>
                  </a:cubicBezTo>
                  <a:cubicBezTo>
                    <a:pt x="7904" y="4107"/>
                    <a:pt x="4625" y="6632"/>
                    <a:pt x="826" y="6703"/>
                  </a:cubicBezTo>
                  <a:cubicBezTo>
                    <a:pt x="708" y="6703"/>
                    <a:pt x="560" y="6667"/>
                    <a:pt x="425" y="6667"/>
                  </a:cubicBezTo>
                  <a:cubicBezTo>
                    <a:pt x="289" y="6667"/>
                    <a:pt x="165" y="6703"/>
                    <a:pt x="94" y="6844"/>
                  </a:cubicBezTo>
                  <a:cubicBezTo>
                    <a:pt x="0" y="7104"/>
                    <a:pt x="260" y="7340"/>
                    <a:pt x="425" y="7552"/>
                  </a:cubicBezTo>
                  <a:cubicBezTo>
                    <a:pt x="1534" y="9204"/>
                    <a:pt x="3162" y="10124"/>
                    <a:pt x="5026" y="10643"/>
                  </a:cubicBezTo>
                  <a:cubicBezTo>
                    <a:pt x="6701" y="11139"/>
                    <a:pt x="8376" y="11540"/>
                    <a:pt x="10075" y="11988"/>
                  </a:cubicBezTo>
                  <a:cubicBezTo>
                    <a:pt x="10877" y="12200"/>
                    <a:pt x="11680" y="12531"/>
                    <a:pt x="12388" y="12979"/>
                  </a:cubicBezTo>
                  <a:cubicBezTo>
                    <a:pt x="9013" y="13357"/>
                    <a:pt x="5828" y="14182"/>
                    <a:pt x="2360" y="14536"/>
                  </a:cubicBezTo>
                  <a:cubicBezTo>
                    <a:pt x="5166" y="17111"/>
                    <a:pt x="8190" y="18439"/>
                    <a:pt x="11594" y="18439"/>
                  </a:cubicBezTo>
                  <a:cubicBezTo>
                    <a:pt x="12683" y="18439"/>
                    <a:pt x="13811" y="18303"/>
                    <a:pt x="14983" y="18028"/>
                  </a:cubicBezTo>
                  <a:lnTo>
                    <a:pt x="14983" y="18028"/>
                  </a:lnTo>
                  <a:cubicBezTo>
                    <a:pt x="14653" y="18500"/>
                    <a:pt x="14204" y="18783"/>
                    <a:pt x="13850" y="19137"/>
                  </a:cubicBezTo>
                  <a:cubicBezTo>
                    <a:pt x="12812" y="20317"/>
                    <a:pt x="11680" y="21426"/>
                    <a:pt x="10901" y="22795"/>
                  </a:cubicBezTo>
                  <a:cubicBezTo>
                    <a:pt x="11096" y="22900"/>
                    <a:pt x="11301" y="22919"/>
                    <a:pt x="11497" y="22919"/>
                  </a:cubicBezTo>
                  <a:cubicBezTo>
                    <a:pt x="11609" y="22919"/>
                    <a:pt x="11718" y="22913"/>
                    <a:pt x="11821" y="22913"/>
                  </a:cubicBezTo>
                  <a:cubicBezTo>
                    <a:pt x="11966" y="22927"/>
                    <a:pt x="12106" y="22935"/>
                    <a:pt x="12242" y="22935"/>
                  </a:cubicBezTo>
                  <a:cubicBezTo>
                    <a:pt x="12995" y="22935"/>
                    <a:pt x="13628" y="22696"/>
                    <a:pt x="14228" y="22016"/>
                  </a:cubicBezTo>
                  <a:cubicBezTo>
                    <a:pt x="15738" y="20294"/>
                    <a:pt x="17744" y="19350"/>
                    <a:pt x="20032" y="19019"/>
                  </a:cubicBezTo>
                  <a:cubicBezTo>
                    <a:pt x="20663" y="18947"/>
                    <a:pt x="21294" y="18917"/>
                    <a:pt x="21925" y="18917"/>
                  </a:cubicBezTo>
                  <a:cubicBezTo>
                    <a:pt x="22120" y="18917"/>
                    <a:pt x="22315" y="18919"/>
                    <a:pt x="22510" y="18925"/>
                  </a:cubicBezTo>
                  <a:cubicBezTo>
                    <a:pt x="19348" y="16471"/>
                    <a:pt x="16068" y="14890"/>
                    <a:pt x="12175" y="14867"/>
                  </a:cubicBezTo>
                  <a:cubicBezTo>
                    <a:pt x="13685" y="14324"/>
                    <a:pt x="15077" y="13522"/>
                    <a:pt x="16304" y="12507"/>
                  </a:cubicBezTo>
                  <a:cubicBezTo>
                    <a:pt x="15479" y="12082"/>
                    <a:pt x="14723" y="11681"/>
                    <a:pt x="13945" y="11304"/>
                  </a:cubicBezTo>
                  <a:cubicBezTo>
                    <a:pt x="12034" y="10360"/>
                    <a:pt x="10075" y="9534"/>
                    <a:pt x="8046" y="8850"/>
                  </a:cubicBezTo>
                  <a:cubicBezTo>
                    <a:pt x="7055" y="8685"/>
                    <a:pt x="6064" y="8354"/>
                    <a:pt x="4861" y="8307"/>
                  </a:cubicBezTo>
                  <a:lnTo>
                    <a:pt x="6536" y="7127"/>
                  </a:lnTo>
                  <a:cubicBezTo>
                    <a:pt x="7904" y="5806"/>
                    <a:pt x="8801" y="4084"/>
                    <a:pt x="9131" y="2196"/>
                  </a:cubicBezTo>
                  <a:cubicBezTo>
                    <a:pt x="9249" y="1559"/>
                    <a:pt x="9391" y="898"/>
                    <a:pt x="9249" y="238"/>
                  </a:cubicBezTo>
                  <a:cubicBezTo>
                    <a:pt x="9220" y="133"/>
                    <a:pt x="9190" y="0"/>
                    <a:pt x="9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6"/>
            <p:cNvSpPr/>
            <p:nvPr/>
          </p:nvSpPr>
          <p:spPr>
            <a:xfrm>
              <a:off x="6030413" y="2959749"/>
              <a:ext cx="293743" cy="269807"/>
            </a:xfrm>
            <a:custGeom>
              <a:avLst/>
              <a:gdLst/>
              <a:ahLst/>
              <a:cxnLst/>
              <a:rect l="l" t="t" r="r" b="b"/>
              <a:pathLst>
                <a:path w="16211" h="14890" extrusionOk="0">
                  <a:moveTo>
                    <a:pt x="2785" y="0"/>
                  </a:moveTo>
                  <a:lnTo>
                    <a:pt x="2785" y="0"/>
                  </a:lnTo>
                  <a:cubicBezTo>
                    <a:pt x="237" y="4295"/>
                    <a:pt x="1" y="8801"/>
                    <a:pt x="1581" y="13473"/>
                  </a:cubicBezTo>
                  <a:cubicBezTo>
                    <a:pt x="1648" y="13672"/>
                    <a:pt x="1725" y="13737"/>
                    <a:pt x="1809" y="13737"/>
                  </a:cubicBezTo>
                  <a:cubicBezTo>
                    <a:pt x="1905" y="13737"/>
                    <a:pt x="2011" y="13654"/>
                    <a:pt x="2124" y="13591"/>
                  </a:cubicBezTo>
                  <a:cubicBezTo>
                    <a:pt x="2903" y="13237"/>
                    <a:pt x="3681" y="12860"/>
                    <a:pt x="4460" y="12529"/>
                  </a:cubicBezTo>
                  <a:cubicBezTo>
                    <a:pt x="6053" y="11839"/>
                    <a:pt x="7752" y="11494"/>
                    <a:pt x="9457" y="11494"/>
                  </a:cubicBezTo>
                  <a:cubicBezTo>
                    <a:pt x="10026" y="11494"/>
                    <a:pt x="10595" y="11533"/>
                    <a:pt x="11161" y="11609"/>
                  </a:cubicBezTo>
                  <a:cubicBezTo>
                    <a:pt x="13332" y="11916"/>
                    <a:pt x="14913" y="13167"/>
                    <a:pt x="16211" y="14889"/>
                  </a:cubicBezTo>
                  <a:cubicBezTo>
                    <a:pt x="16022" y="13874"/>
                    <a:pt x="15550" y="13001"/>
                    <a:pt x="15196" y="12058"/>
                  </a:cubicBezTo>
                  <a:cubicBezTo>
                    <a:pt x="14512" y="10241"/>
                    <a:pt x="13780" y="8447"/>
                    <a:pt x="12648" y="6843"/>
                  </a:cubicBezTo>
                  <a:cubicBezTo>
                    <a:pt x="11560" y="5310"/>
                    <a:pt x="10310" y="4571"/>
                    <a:pt x="8795" y="4571"/>
                  </a:cubicBezTo>
                  <a:cubicBezTo>
                    <a:pt x="8142" y="4571"/>
                    <a:pt x="7439" y="4709"/>
                    <a:pt x="6678" y="4979"/>
                  </a:cubicBezTo>
                  <a:cubicBezTo>
                    <a:pt x="5970" y="5215"/>
                    <a:pt x="5310" y="5569"/>
                    <a:pt x="4720" y="5970"/>
                  </a:cubicBezTo>
                  <a:cubicBezTo>
                    <a:pt x="4506" y="6122"/>
                    <a:pt x="4342" y="6192"/>
                    <a:pt x="4209" y="6192"/>
                  </a:cubicBezTo>
                  <a:cubicBezTo>
                    <a:pt x="3989" y="6192"/>
                    <a:pt x="3852" y="6001"/>
                    <a:pt x="3705" y="5663"/>
                  </a:cubicBezTo>
                  <a:cubicBezTo>
                    <a:pt x="2903" y="3894"/>
                    <a:pt x="2596" y="1935"/>
                    <a:pt x="27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6"/>
            <p:cNvSpPr/>
            <p:nvPr/>
          </p:nvSpPr>
          <p:spPr>
            <a:xfrm>
              <a:off x="7219411" y="2974281"/>
              <a:ext cx="283071" cy="243424"/>
            </a:xfrm>
            <a:custGeom>
              <a:avLst/>
              <a:gdLst/>
              <a:ahLst/>
              <a:cxnLst/>
              <a:rect l="l" t="t" r="r" b="b"/>
              <a:pathLst>
                <a:path w="15622" h="13434" extrusionOk="0">
                  <a:moveTo>
                    <a:pt x="13380" y="1"/>
                  </a:moveTo>
                  <a:cubicBezTo>
                    <a:pt x="13144" y="119"/>
                    <a:pt x="13214" y="378"/>
                    <a:pt x="13214" y="590"/>
                  </a:cubicBezTo>
                  <a:cubicBezTo>
                    <a:pt x="13144" y="2101"/>
                    <a:pt x="12766" y="3587"/>
                    <a:pt x="12153" y="4979"/>
                  </a:cubicBezTo>
                  <a:cubicBezTo>
                    <a:pt x="12018" y="5248"/>
                    <a:pt x="11893" y="5404"/>
                    <a:pt x="11712" y="5404"/>
                  </a:cubicBezTo>
                  <a:cubicBezTo>
                    <a:pt x="11607" y="5404"/>
                    <a:pt x="11483" y="5351"/>
                    <a:pt x="11327" y="5239"/>
                  </a:cubicBezTo>
                  <a:cubicBezTo>
                    <a:pt x="10713" y="4838"/>
                    <a:pt x="10053" y="4484"/>
                    <a:pt x="9368" y="4248"/>
                  </a:cubicBezTo>
                  <a:cubicBezTo>
                    <a:pt x="8545" y="3934"/>
                    <a:pt x="7793" y="3776"/>
                    <a:pt x="7100" y="3776"/>
                  </a:cubicBezTo>
                  <a:cubicBezTo>
                    <a:pt x="5549" y="3776"/>
                    <a:pt x="4288" y="4568"/>
                    <a:pt x="3163" y="6183"/>
                  </a:cubicBezTo>
                  <a:cubicBezTo>
                    <a:pt x="2337" y="7433"/>
                    <a:pt x="1653" y="8778"/>
                    <a:pt x="1157" y="10194"/>
                  </a:cubicBezTo>
                  <a:cubicBezTo>
                    <a:pt x="756" y="11279"/>
                    <a:pt x="190" y="12294"/>
                    <a:pt x="1" y="13426"/>
                  </a:cubicBezTo>
                  <a:cubicBezTo>
                    <a:pt x="19" y="13431"/>
                    <a:pt x="36" y="13434"/>
                    <a:pt x="51" y="13434"/>
                  </a:cubicBezTo>
                  <a:cubicBezTo>
                    <a:pt x="181" y="13434"/>
                    <a:pt x="245" y="13275"/>
                    <a:pt x="308" y="13190"/>
                  </a:cubicBezTo>
                  <a:cubicBezTo>
                    <a:pt x="1883" y="11415"/>
                    <a:pt x="3876" y="10704"/>
                    <a:pt x="6148" y="10704"/>
                  </a:cubicBezTo>
                  <a:cubicBezTo>
                    <a:pt x="6292" y="10704"/>
                    <a:pt x="6438" y="10707"/>
                    <a:pt x="6584" y="10713"/>
                  </a:cubicBezTo>
                  <a:cubicBezTo>
                    <a:pt x="9062" y="10807"/>
                    <a:pt x="11280" y="11657"/>
                    <a:pt x="13427" y="12789"/>
                  </a:cubicBezTo>
                  <a:cubicBezTo>
                    <a:pt x="13596" y="12870"/>
                    <a:pt x="13722" y="12916"/>
                    <a:pt x="13822" y="12916"/>
                  </a:cubicBezTo>
                  <a:cubicBezTo>
                    <a:pt x="13986" y="12916"/>
                    <a:pt x="14079" y="12791"/>
                    <a:pt x="14182" y="12483"/>
                  </a:cubicBezTo>
                  <a:cubicBezTo>
                    <a:pt x="15621" y="8212"/>
                    <a:pt x="15385" y="4035"/>
                    <a:pt x="1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6"/>
            <p:cNvSpPr/>
            <p:nvPr/>
          </p:nvSpPr>
          <p:spPr>
            <a:xfrm>
              <a:off x="7045840" y="817349"/>
              <a:ext cx="581906" cy="456660"/>
            </a:xfrm>
            <a:custGeom>
              <a:avLst/>
              <a:gdLst/>
              <a:ahLst/>
              <a:cxnLst/>
              <a:rect l="l" t="t" r="r" b="b"/>
              <a:pathLst>
                <a:path w="32114" h="25202" extrusionOk="0">
                  <a:moveTo>
                    <a:pt x="31974" y="0"/>
                  </a:moveTo>
                  <a:cubicBezTo>
                    <a:pt x="31746" y="0"/>
                    <a:pt x="31584" y="182"/>
                    <a:pt x="31406" y="281"/>
                  </a:cubicBezTo>
                  <a:cubicBezTo>
                    <a:pt x="24988" y="3986"/>
                    <a:pt x="19584" y="8846"/>
                    <a:pt x="14795" y="14439"/>
                  </a:cubicBezTo>
                  <a:cubicBezTo>
                    <a:pt x="13072" y="16468"/>
                    <a:pt x="11515" y="18639"/>
                    <a:pt x="9438" y="20314"/>
                  </a:cubicBezTo>
                  <a:cubicBezTo>
                    <a:pt x="7999" y="21494"/>
                    <a:pt x="6513" y="22626"/>
                    <a:pt x="4696" y="23192"/>
                  </a:cubicBezTo>
                  <a:cubicBezTo>
                    <a:pt x="4644" y="23297"/>
                    <a:pt x="4570" y="23329"/>
                    <a:pt x="4466" y="23329"/>
                  </a:cubicBezTo>
                  <a:cubicBezTo>
                    <a:pt x="4383" y="23329"/>
                    <a:pt x="4280" y="23308"/>
                    <a:pt x="4153" y="23287"/>
                  </a:cubicBezTo>
                  <a:lnTo>
                    <a:pt x="4625" y="23098"/>
                  </a:lnTo>
                  <a:cubicBezTo>
                    <a:pt x="6914" y="21494"/>
                    <a:pt x="8164" y="19276"/>
                    <a:pt x="8754" y="16397"/>
                  </a:cubicBezTo>
                  <a:lnTo>
                    <a:pt x="8754" y="16397"/>
                  </a:lnTo>
                  <a:lnTo>
                    <a:pt x="6277" y="17978"/>
                  </a:lnTo>
                  <a:cubicBezTo>
                    <a:pt x="6182" y="18285"/>
                    <a:pt x="6017" y="18568"/>
                    <a:pt x="5781" y="18804"/>
                  </a:cubicBezTo>
                  <a:cubicBezTo>
                    <a:pt x="4767" y="20125"/>
                    <a:pt x="3658" y="21376"/>
                    <a:pt x="2454" y="22532"/>
                  </a:cubicBezTo>
                  <a:cubicBezTo>
                    <a:pt x="1628" y="23334"/>
                    <a:pt x="850" y="24136"/>
                    <a:pt x="0" y="24986"/>
                  </a:cubicBezTo>
                  <a:cubicBezTo>
                    <a:pt x="719" y="25131"/>
                    <a:pt x="1454" y="25201"/>
                    <a:pt x="2192" y="25201"/>
                  </a:cubicBezTo>
                  <a:cubicBezTo>
                    <a:pt x="5042" y="25201"/>
                    <a:pt x="7934" y="24162"/>
                    <a:pt x="10052" y="22437"/>
                  </a:cubicBezTo>
                  <a:cubicBezTo>
                    <a:pt x="14063" y="19134"/>
                    <a:pt x="17602" y="15359"/>
                    <a:pt x="21000" y="11442"/>
                  </a:cubicBezTo>
                  <a:cubicBezTo>
                    <a:pt x="23902" y="8068"/>
                    <a:pt x="26805" y="4647"/>
                    <a:pt x="30202" y="1697"/>
                  </a:cubicBezTo>
                  <a:cubicBezTo>
                    <a:pt x="30839" y="1131"/>
                    <a:pt x="31594" y="706"/>
                    <a:pt x="32113" y="22"/>
                  </a:cubicBezTo>
                  <a:cubicBezTo>
                    <a:pt x="32064" y="7"/>
                    <a:pt x="32018" y="0"/>
                    <a:pt x="31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6"/>
            <p:cNvSpPr/>
            <p:nvPr/>
          </p:nvSpPr>
          <p:spPr>
            <a:xfrm>
              <a:off x="5912833" y="2226505"/>
              <a:ext cx="272797" cy="228421"/>
            </a:xfrm>
            <a:custGeom>
              <a:avLst/>
              <a:gdLst/>
              <a:ahLst/>
              <a:cxnLst/>
              <a:rect l="l" t="t" r="r" b="b"/>
              <a:pathLst>
                <a:path w="15055" h="12606" extrusionOk="0">
                  <a:moveTo>
                    <a:pt x="4956" y="0"/>
                  </a:moveTo>
                  <a:cubicBezTo>
                    <a:pt x="4885" y="71"/>
                    <a:pt x="4862" y="166"/>
                    <a:pt x="4838" y="260"/>
                  </a:cubicBezTo>
                  <a:cubicBezTo>
                    <a:pt x="4626" y="2124"/>
                    <a:pt x="4248" y="3941"/>
                    <a:pt x="3682" y="5710"/>
                  </a:cubicBezTo>
                  <a:cubicBezTo>
                    <a:pt x="3611" y="5970"/>
                    <a:pt x="3635" y="6277"/>
                    <a:pt x="3304" y="6371"/>
                  </a:cubicBezTo>
                  <a:cubicBezTo>
                    <a:pt x="2644" y="8448"/>
                    <a:pt x="1511" y="10359"/>
                    <a:pt x="1" y="11940"/>
                  </a:cubicBezTo>
                  <a:cubicBezTo>
                    <a:pt x="1412" y="12382"/>
                    <a:pt x="2863" y="12606"/>
                    <a:pt x="4317" y="12606"/>
                  </a:cubicBezTo>
                  <a:cubicBezTo>
                    <a:pt x="5343" y="12606"/>
                    <a:pt x="6371" y="12495"/>
                    <a:pt x="7386" y="12270"/>
                  </a:cubicBezTo>
                  <a:cubicBezTo>
                    <a:pt x="9793" y="11798"/>
                    <a:pt x="11940" y="10665"/>
                    <a:pt x="14040" y="9462"/>
                  </a:cubicBezTo>
                  <a:cubicBezTo>
                    <a:pt x="14158" y="8943"/>
                    <a:pt x="14795" y="9108"/>
                    <a:pt x="15055" y="8636"/>
                  </a:cubicBezTo>
                  <a:lnTo>
                    <a:pt x="15055" y="8636"/>
                  </a:lnTo>
                  <a:cubicBezTo>
                    <a:pt x="13941" y="8787"/>
                    <a:pt x="12812" y="8863"/>
                    <a:pt x="11680" y="8863"/>
                  </a:cubicBezTo>
                  <a:cubicBezTo>
                    <a:pt x="11397" y="8863"/>
                    <a:pt x="11114" y="8858"/>
                    <a:pt x="10831" y="8849"/>
                  </a:cubicBezTo>
                  <a:cubicBezTo>
                    <a:pt x="7858" y="8731"/>
                    <a:pt x="6136" y="7315"/>
                    <a:pt x="5428" y="4436"/>
                  </a:cubicBezTo>
                  <a:cubicBezTo>
                    <a:pt x="5121" y="2997"/>
                    <a:pt x="4956" y="1487"/>
                    <a:pt x="4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6"/>
            <p:cNvSpPr/>
            <p:nvPr/>
          </p:nvSpPr>
          <p:spPr>
            <a:xfrm>
              <a:off x="7337427" y="2226940"/>
              <a:ext cx="283469" cy="226536"/>
            </a:xfrm>
            <a:custGeom>
              <a:avLst/>
              <a:gdLst/>
              <a:ahLst/>
              <a:cxnLst/>
              <a:rect l="l" t="t" r="r" b="b"/>
              <a:pathLst>
                <a:path w="15644" h="12502" extrusionOk="0">
                  <a:moveTo>
                    <a:pt x="10925" y="0"/>
                  </a:moveTo>
                  <a:cubicBezTo>
                    <a:pt x="10901" y="1274"/>
                    <a:pt x="10783" y="2525"/>
                    <a:pt x="10571" y="3752"/>
                  </a:cubicBezTo>
                  <a:cubicBezTo>
                    <a:pt x="10123" y="6135"/>
                    <a:pt x="9084" y="8022"/>
                    <a:pt x="6513" y="8612"/>
                  </a:cubicBezTo>
                  <a:cubicBezTo>
                    <a:pt x="5769" y="8757"/>
                    <a:pt x="5026" y="8829"/>
                    <a:pt x="4267" y="8829"/>
                  </a:cubicBezTo>
                  <a:cubicBezTo>
                    <a:pt x="4159" y="8829"/>
                    <a:pt x="4050" y="8828"/>
                    <a:pt x="3941" y="8825"/>
                  </a:cubicBezTo>
                  <a:cubicBezTo>
                    <a:pt x="2619" y="8801"/>
                    <a:pt x="1298" y="8683"/>
                    <a:pt x="0" y="8494"/>
                  </a:cubicBezTo>
                  <a:lnTo>
                    <a:pt x="0" y="8494"/>
                  </a:lnTo>
                  <a:cubicBezTo>
                    <a:pt x="897" y="8872"/>
                    <a:pt x="1770" y="8990"/>
                    <a:pt x="2289" y="9721"/>
                  </a:cubicBezTo>
                  <a:cubicBezTo>
                    <a:pt x="5158" y="11459"/>
                    <a:pt x="8141" y="12502"/>
                    <a:pt x="11324" y="12502"/>
                  </a:cubicBezTo>
                  <a:cubicBezTo>
                    <a:pt x="12723" y="12502"/>
                    <a:pt x="14160" y="12301"/>
                    <a:pt x="15644" y="11868"/>
                  </a:cubicBezTo>
                  <a:cubicBezTo>
                    <a:pt x="13851" y="9910"/>
                    <a:pt x="12624" y="7716"/>
                    <a:pt x="12128" y="5144"/>
                  </a:cubicBezTo>
                  <a:cubicBezTo>
                    <a:pt x="11798" y="5002"/>
                    <a:pt x="11845" y="4648"/>
                    <a:pt x="11774" y="4389"/>
                  </a:cubicBezTo>
                  <a:cubicBezTo>
                    <a:pt x="11397" y="2949"/>
                    <a:pt x="11184" y="1487"/>
                    <a:pt x="10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6"/>
            <p:cNvSpPr/>
            <p:nvPr/>
          </p:nvSpPr>
          <p:spPr>
            <a:xfrm>
              <a:off x="6679001" y="3479467"/>
              <a:ext cx="182577" cy="86722"/>
            </a:xfrm>
            <a:custGeom>
              <a:avLst/>
              <a:gdLst/>
              <a:ahLst/>
              <a:cxnLst/>
              <a:rect l="l" t="t" r="r" b="b"/>
              <a:pathLst>
                <a:path w="10076" h="4786" extrusionOk="0">
                  <a:moveTo>
                    <a:pt x="4900" y="1"/>
                  </a:moveTo>
                  <a:cubicBezTo>
                    <a:pt x="4817" y="1"/>
                    <a:pt x="4728" y="53"/>
                    <a:pt x="4625" y="175"/>
                  </a:cubicBezTo>
                  <a:cubicBezTo>
                    <a:pt x="3422" y="1662"/>
                    <a:pt x="1817" y="2653"/>
                    <a:pt x="1" y="3502"/>
                  </a:cubicBezTo>
                  <a:cubicBezTo>
                    <a:pt x="1575" y="4367"/>
                    <a:pt x="3477" y="4785"/>
                    <a:pt x="5296" y="4785"/>
                  </a:cubicBezTo>
                  <a:cubicBezTo>
                    <a:pt x="7103" y="4785"/>
                    <a:pt x="8830" y="4373"/>
                    <a:pt x="10076" y="3573"/>
                  </a:cubicBezTo>
                  <a:cubicBezTo>
                    <a:pt x="8235" y="2771"/>
                    <a:pt x="6560" y="1756"/>
                    <a:pt x="5215" y="223"/>
                  </a:cubicBezTo>
                  <a:cubicBezTo>
                    <a:pt x="5108" y="89"/>
                    <a:pt x="5009" y="1"/>
                    <a:pt x="4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6"/>
            <p:cNvSpPr/>
            <p:nvPr/>
          </p:nvSpPr>
          <p:spPr>
            <a:xfrm>
              <a:off x="7732479" y="2704420"/>
              <a:ext cx="38487" cy="56100"/>
            </a:xfrm>
            <a:custGeom>
              <a:avLst/>
              <a:gdLst/>
              <a:ahLst/>
              <a:cxnLst/>
              <a:rect l="l" t="t" r="r" b="b"/>
              <a:pathLst>
                <a:path w="2124" h="3096" extrusionOk="0">
                  <a:moveTo>
                    <a:pt x="1375" y="0"/>
                  </a:moveTo>
                  <a:cubicBezTo>
                    <a:pt x="907" y="0"/>
                    <a:pt x="453" y="70"/>
                    <a:pt x="0" y="194"/>
                  </a:cubicBezTo>
                  <a:cubicBezTo>
                    <a:pt x="637" y="1067"/>
                    <a:pt x="1062" y="2034"/>
                    <a:pt x="1298" y="3072"/>
                  </a:cubicBezTo>
                  <a:cubicBezTo>
                    <a:pt x="1558" y="2931"/>
                    <a:pt x="2124" y="3096"/>
                    <a:pt x="2053" y="2530"/>
                  </a:cubicBezTo>
                  <a:cubicBezTo>
                    <a:pt x="2006" y="1680"/>
                    <a:pt x="1841" y="807"/>
                    <a:pt x="1581" y="5"/>
                  </a:cubicBezTo>
                  <a:cubicBezTo>
                    <a:pt x="1512" y="2"/>
                    <a:pt x="1444" y="0"/>
                    <a:pt x="1375" y="0"/>
                  </a:cubicBez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6"/>
            <p:cNvSpPr/>
            <p:nvPr/>
          </p:nvSpPr>
          <p:spPr>
            <a:xfrm>
              <a:off x="6125326" y="1459050"/>
              <a:ext cx="55610" cy="33794"/>
            </a:xfrm>
            <a:custGeom>
              <a:avLst/>
              <a:gdLst/>
              <a:ahLst/>
              <a:cxnLst/>
              <a:rect l="l" t="t" r="r" b="b"/>
              <a:pathLst>
                <a:path w="3069" h="1865" extrusionOk="0">
                  <a:moveTo>
                    <a:pt x="1393" y="1"/>
                  </a:moveTo>
                  <a:lnTo>
                    <a:pt x="1393" y="1"/>
                  </a:lnTo>
                  <a:cubicBezTo>
                    <a:pt x="1440" y="308"/>
                    <a:pt x="1204" y="426"/>
                    <a:pt x="1039" y="614"/>
                  </a:cubicBezTo>
                  <a:cubicBezTo>
                    <a:pt x="709" y="1039"/>
                    <a:pt x="260" y="1369"/>
                    <a:pt x="1" y="1865"/>
                  </a:cubicBezTo>
                  <a:lnTo>
                    <a:pt x="3068" y="129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6"/>
            <p:cNvSpPr/>
            <p:nvPr/>
          </p:nvSpPr>
          <p:spPr>
            <a:xfrm>
              <a:off x="7359225" y="1462040"/>
              <a:ext cx="58165" cy="31239"/>
            </a:xfrm>
            <a:custGeom>
              <a:avLst/>
              <a:gdLst/>
              <a:ahLst/>
              <a:cxnLst/>
              <a:rect l="l" t="t" r="r" b="b"/>
              <a:pathLst>
                <a:path w="3210" h="1724" extrusionOk="0">
                  <a:moveTo>
                    <a:pt x="1699" y="1"/>
                  </a:moveTo>
                  <a:lnTo>
                    <a:pt x="1" y="1181"/>
                  </a:lnTo>
                  <a:cubicBezTo>
                    <a:pt x="1228" y="1252"/>
                    <a:pt x="2195" y="1558"/>
                    <a:pt x="3210" y="1723"/>
                  </a:cubicBezTo>
                  <a:cubicBezTo>
                    <a:pt x="2785" y="1063"/>
                    <a:pt x="2195" y="567"/>
                    <a:pt x="1699" y="1"/>
                  </a:cubicBez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6"/>
            <p:cNvSpPr/>
            <p:nvPr/>
          </p:nvSpPr>
          <p:spPr>
            <a:xfrm>
              <a:off x="6070169" y="3692558"/>
              <a:ext cx="2156" cy="3443"/>
            </a:xfrm>
            <a:custGeom>
              <a:avLst/>
              <a:gdLst/>
              <a:ahLst/>
              <a:cxnLst/>
              <a:rect l="l" t="t" r="r" b="b"/>
              <a:pathLst>
                <a:path w="119" h="190" extrusionOk="0">
                  <a:moveTo>
                    <a:pt x="48" y="1"/>
                  </a:moveTo>
                  <a:lnTo>
                    <a:pt x="6" y="168"/>
                  </a:lnTo>
                  <a:lnTo>
                    <a:pt x="6" y="168"/>
                  </a:lnTo>
                  <a:cubicBezTo>
                    <a:pt x="4" y="168"/>
                    <a:pt x="3" y="167"/>
                    <a:pt x="1" y="166"/>
                  </a:cubicBezTo>
                  <a:lnTo>
                    <a:pt x="1" y="190"/>
                  </a:lnTo>
                  <a:lnTo>
                    <a:pt x="6" y="168"/>
                  </a:lnTo>
                  <a:lnTo>
                    <a:pt x="6" y="168"/>
                  </a:lnTo>
                  <a:cubicBezTo>
                    <a:pt x="20" y="174"/>
                    <a:pt x="31" y="177"/>
                    <a:pt x="42" y="177"/>
                  </a:cubicBezTo>
                  <a:cubicBezTo>
                    <a:pt x="102" y="177"/>
                    <a:pt x="119" y="91"/>
                    <a:pt x="119" y="72"/>
                  </a:cubicBezTo>
                  <a:cubicBezTo>
                    <a:pt x="119" y="48"/>
                    <a:pt x="72" y="24"/>
                    <a:pt x="48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6"/>
            <p:cNvSpPr/>
            <p:nvPr/>
          </p:nvSpPr>
          <p:spPr>
            <a:xfrm>
              <a:off x="7630301" y="811315"/>
              <a:ext cx="5563" cy="3932"/>
            </a:xfrm>
            <a:custGeom>
              <a:avLst/>
              <a:gdLst/>
              <a:ahLst/>
              <a:cxnLst/>
              <a:rect l="l" t="t" r="r" b="b"/>
              <a:pathLst>
                <a:path w="307" h="217" extrusionOk="0">
                  <a:moveTo>
                    <a:pt x="307" y="1"/>
                  </a:moveTo>
                  <a:lnTo>
                    <a:pt x="307" y="1"/>
                  </a:lnTo>
                  <a:cubicBezTo>
                    <a:pt x="212" y="72"/>
                    <a:pt x="47" y="72"/>
                    <a:pt x="0" y="213"/>
                  </a:cubicBezTo>
                  <a:cubicBezTo>
                    <a:pt x="14" y="215"/>
                    <a:pt x="28" y="216"/>
                    <a:pt x="41" y="216"/>
                  </a:cubicBezTo>
                  <a:cubicBezTo>
                    <a:pt x="178" y="216"/>
                    <a:pt x="242" y="109"/>
                    <a:pt x="307" y="1"/>
                  </a:cubicBez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6"/>
            <p:cNvSpPr/>
            <p:nvPr/>
          </p:nvSpPr>
          <p:spPr>
            <a:xfrm>
              <a:off x="7217708" y="2708769"/>
              <a:ext cx="1305" cy="1305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1" y="1"/>
                  </a:moveTo>
                  <a:lnTo>
                    <a:pt x="48" y="72"/>
                  </a:lnTo>
                  <a:lnTo>
                    <a:pt x="7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6"/>
            <p:cNvSpPr/>
            <p:nvPr/>
          </p:nvSpPr>
          <p:spPr>
            <a:xfrm>
              <a:off x="7814998" y="2414192"/>
              <a:ext cx="4294" cy="4729"/>
            </a:xfrm>
            <a:custGeom>
              <a:avLst/>
              <a:gdLst/>
              <a:ahLst/>
              <a:cxnLst/>
              <a:rect l="l" t="t" r="r" b="b"/>
              <a:pathLst>
                <a:path w="237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236" y="166"/>
                    <a:pt x="165" y="95"/>
                    <a:pt x="0" y="1"/>
                  </a:cubicBez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6"/>
            <p:cNvSpPr/>
            <p:nvPr/>
          </p:nvSpPr>
          <p:spPr>
            <a:xfrm>
              <a:off x="7216422" y="3217560"/>
              <a:ext cx="2591" cy="2573"/>
            </a:xfrm>
            <a:custGeom>
              <a:avLst/>
              <a:gdLst/>
              <a:ahLst/>
              <a:cxnLst/>
              <a:rect l="l" t="t" r="r" b="b"/>
              <a:pathLst>
                <a:path w="143" h="142" extrusionOk="0">
                  <a:moveTo>
                    <a:pt x="142" y="0"/>
                  </a:moveTo>
                  <a:cubicBezTo>
                    <a:pt x="1" y="24"/>
                    <a:pt x="24" y="95"/>
                    <a:pt x="142" y="142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6"/>
            <p:cNvSpPr/>
            <p:nvPr/>
          </p:nvSpPr>
          <p:spPr>
            <a:xfrm>
              <a:off x="7145464" y="3330430"/>
              <a:ext cx="435" cy="870"/>
            </a:xfrm>
            <a:custGeom>
              <a:avLst/>
              <a:gdLst/>
              <a:ahLst/>
              <a:cxnLst/>
              <a:rect l="l" t="t" r="r" b="b"/>
              <a:pathLst>
                <a:path w="24" h="48" extrusionOk="0">
                  <a:moveTo>
                    <a:pt x="24" y="1"/>
                  </a:moveTo>
                  <a:lnTo>
                    <a:pt x="0" y="24"/>
                  </a:lnTo>
                  <a:lnTo>
                    <a:pt x="24" y="48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6"/>
            <p:cNvSpPr/>
            <p:nvPr/>
          </p:nvSpPr>
          <p:spPr>
            <a:xfrm>
              <a:off x="7626640" y="815156"/>
              <a:ext cx="3678" cy="2591"/>
            </a:xfrm>
            <a:custGeom>
              <a:avLst/>
              <a:gdLst/>
              <a:ahLst/>
              <a:cxnLst/>
              <a:rect l="l" t="t" r="r" b="b"/>
              <a:pathLst>
                <a:path w="203" h="143" extrusionOk="0">
                  <a:moveTo>
                    <a:pt x="138" y="0"/>
                  </a:moveTo>
                  <a:cubicBezTo>
                    <a:pt x="63" y="0"/>
                    <a:pt x="0" y="14"/>
                    <a:pt x="37" y="143"/>
                  </a:cubicBezTo>
                  <a:cubicBezTo>
                    <a:pt x="155" y="143"/>
                    <a:pt x="202" y="119"/>
                    <a:pt x="202" y="1"/>
                  </a:cubicBezTo>
                  <a:cubicBezTo>
                    <a:pt x="181" y="1"/>
                    <a:pt x="159" y="0"/>
                    <a:pt x="138" y="0"/>
                  </a:cubicBez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6"/>
            <p:cNvSpPr/>
            <p:nvPr/>
          </p:nvSpPr>
          <p:spPr>
            <a:xfrm>
              <a:off x="6543898" y="2269250"/>
              <a:ext cx="445951" cy="889746"/>
            </a:xfrm>
            <a:custGeom>
              <a:avLst/>
              <a:gdLst/>
              <a:ahLst/>
              <a:cxnLst/>
              <a:rect l="l" t="t" r="r" b="b"/>
              <a:pathLst>
                <a:path w="24611" h="49103" extrusionOk="0">
                  <a:moveTo>
                    <a:pt x="7325" y="1"/>
                  </a:moveTo>
                  <a:cubicBezTo>
                    <a:pt x="7118" y="1"/>
                    <a:pt x="7014" y="201"/>
                    <a:pt x="6772" y="685"/>
                  </a:cubicBezTo>
                  <a:cubicBezTo>
                    <a:pt x="5663" y="2856"/>
                    <a:pt x="4366" y="4932"/>
                    <a:pt x="2856" y="6844"/>
                  </a:cubicBezTo>
                  <a:cubicBezTo>
                    <a:pt x="1982" y="7905"/>
                    <a:pt x="1039" y="8896"/>
                    <a:pt x="0" y="9840"/>
                  </a:cubicBezTo>
                  <a:cubicBezTo>
                    <a:pt x="288" y="9859"/>
                    <a:pt x="566" y="9867"/>
                    <a:pt x="835" y="9867"/>
                  </a:cubicBezTo>
                  <a:cubicBezTo>
                    <a:pt x="1914" y="9867"/>
                    <a:pt x="2865" y="9746"/>
                    <a:pt x="3847" y="9746"/>
                  </a:cubicBezTo>
                  <a:cubicBezTo>
                    <a:pt x="4625" y="9746"/>
                    <a:pt x="5427" y="9746"/>
                    <a:pt x="6064" y="10336"/>
                  </a:cubicBezTo>
                  <a:cubicBezTo>
                    <a:pt x="8023" y="12105"/>
                    <a:pt x="8377" y="14205"/>
                    <a:pt x="7527" y="16636"/>
                  </a:cubicBezTo>
                  <a:cubicBezTo>
                    <a:pt x="6937" y="18311"/>
                    <a:pt x="6088" y="19868"/>
                    <a:pt x="5427" y="21496"/>
                  </a:cubicBezTo>
                  <a:cubicBezTo>
                    <a:pt x="4932" y="22700"/>
                    <a:pt x="4460" y="23927"/>
                    <a:pt x="4389" y="25248"/>
                  </a:cubicBezTo>
                  <a:cubicBezTo>
                    <a:pt x="4334" y="25930"/>
                    <a:pt x="4365" y="26108"/>
                    <a:pt x="4798" y="26108"/>
                  </a:cubicBezTo>
                  <a:cubicBezTo>
                    <a:pt x="4919" y="26108"/>
                    <a:pt x="5072" y="26094"/>
                    <a:pt x="5262" y="26074"/>
                  </a:cubicBezTo>
                  <a:cubicBezTo>
                    <a:pt x="5781" y="25979"/>
                    <a:pt x="6277" y="25932"/>
                    <a:pt x="6796" y="25932"/>
                  </a:cubicBezTo>
                  <a:cubicBezTo>
                    <a:pt x="7575" y="25979"/>
                    <a:pt x="7763" y="26263"/>
                    <a:pt x="7480" y="26970"/>
                  </a:cubicBezTo>
                  <a:cubicBezTo>
                    <a:pt x="6985" y="28292"/>
                    <a:pt x="6348" y="29542"/>
                    <a:pt x="5616" y="30722"/>
                  </a:cubicBezTo>
                  <a:cubicBezTo>
                    <a:pt x="4554" y="32492"/>
                    <a:pt x="3398" y="34214"/>
                    <a:pt x="2549" y="36102"/>
                  </a:cubicBezTo>
                  <a:cubicBezTo>
                    <a:pt x="1935" y="37470"/>
                    <a:pt x="1511" y="38862"/>
                    <a:pt x="1652" y="40373"/>
                  </a:cubicBezTo>
                  <a:cubicBezTo>
                    <a:pt x="1817" y="41765"/>
                    <a:pt x="1841" y="41741"/>
                    <a:pt x="3233" y="41883"/>
                  </a:cubicBezTo>
                  <a:cubicBezTo>
                    <a:pt x="6182" y="42166"/>
                    <a:pt x="8707" y="43322"/>
                    <a:pt x="10595" y="45681"/>
                  </a:cubicBezTo>
                  <a:cubicBezTo>
                    <a:pt x="11421" y="46696"/>
                    <a:pt x="11987" y="47876"/>
                    <a:pt x="12577" y="49103"/>
                  </a:cubicBezTo>
                  <a:cubicBezTo>
                    <a:pt x="12883" y="48725"/>
                    <a:pt x="12954" y="48301"/>
                    <a:pt x="13096" y="47923"/>
                  </a:cubicBezTo>
                  <a:cubicBezTo>
                    <a:pt x="14394" y="44926"/>
                    <a:pt x="16446" y="42803"/>
                    <a:pt x="19750" y="42095"/>
                  </a:cubicBezTo>
                  <a:cubicBezTo>
                    <a:pt x="20552" y="41930"/>
                    <a:pt x="21378" y="41812"/>
                    <a:pt x="22204" y="41741"/>
                  </a:cubicBezTo>
                  <a:cubicBezTo>
                    <a:pt x="22723" y="41694"/>
                    <a:pt x="22888" y="41434"/>
                    <a:pt x="22959" y="41010"/>
                  </a:cubicBezTo>
                  <a:cubicBezTo>
                    <a:pt x="23124" y="40089"/>
                    <a:pt x="23077" y="39146"/>
                    <a:pt x="22864" y="38225"/>
                  </a:cubicBezTo>
                  <a:cubicBezTo>
                    <a:pt x="22369" y="36031"/>
                    <a:pt x="21189" y="34191"/>
                    <a:pt x="20056" y="32327"/>
                  </a:cubicBezTo>
                  <a:cubicBezTo>
                    <a:pt x="18995" y="30628"/>
                    <a:pt x="17909" y="28929"/>
                    <a:pt x="17201" y="27018"/>
                  </a:cubicBezTo>
                  <a:cubicBezTo>
                    <a:pt x="16918" y="26263"/>
                    <a:pt x="17107" y="25979"/>
                    <a:pt x="17933" y="25932"/>
                  </a:cubicBezTo>
                  <a:cubicBezTo>
                    <a:pt x="18499" y="25932"/>
                    <a:pt x="19065" y="25979"/>
                    <a:pt x="19608" y="26097"/>
                  </a:cubicBezTo>
                  <a:cubicBezTo>
                    <a:pt x="19683" y="26106"/>
                    <a:pt x="19752" y="26110"/>
                    <a:pt x="19814" y="26110"/>
                  </a:cubicBezTo>
                  <a:cubicBezTo>
                    <a:pt x="20259" y="26110"/>
                    <a:pt x="20381" y="25884"/>
                    <a:pt x="20340" y="25366"/>
                  </a:cubicBezTo>
                  <a:cubicBezTo>
                    <a:pt x="20245" y="23950"/>
                    <a:pt x="19750" y="22629"/>
                    <a:pt x="19207" y="21355"/>
                  </a:cubicBezTo>
                  <a:cubicBezTo>
                    <a:pt x="18499" y="19703"/>
                    <a:pt x="17650" y="18122"/>
                    <a:pt x="17107" y="16400"/>
                  </a:cubicBezTo>
                  <a:cubicBezTo>
                    <a:pt x="16423" y="14253"/>
                    <a:pt x="16612" y="12294"/>
                    <a:pt x="18358" y="10642"/>
                  </a:cubicBezTo>
                  <a:cubicBezTo>
                    <a:pt x="18782" y="10194"/>
                    <a:pt x="19325" y="9911"/>
                    <a:pt x="19938" y="9817"/>
                  </a:cubicBezTo>
                  <a:cubicBezTo>
                    <a:pt x="20332" y="9787"/>
                    <a:pt x="20726" y="9767"/>
                    <a:pt x="21120" y="9767"/>
                  </a:cubicBezTo>
                  <a:cubicBezTo>
                    <a:pt x="21363" y="9767"/>
                    <a:pt x="21606" y="9775"/>
                    <a:pt x="21850" y="9793"/>
                  </a:cubicBezTo>
                  <a:cubicBezTo>
                    <a:pt x="22141" y="9809"/>
                    <a:pt x="22434" y="9814"/>
                    <a:pt x="22733" y="9814"/>
                  </a:cubicBezTo>
                  <a:cubicBezTo>
                    <a:pt x="23331" y="9814"/>
                    <a:pt x="23950" y="9793"/>
                    <a:pt x="24610" y="9793"/>
                  </a:cubicBezTo>
                  <a:cubicBezTo>
                    <a:pt x="21991" y="7150"/>
                    <a:pt x="20080" y="4107"/>
                    <a:pt x="18192" y="1063"/>
                  </a:cubicBezTo>
                  <a:cubicBezTo>
                    <a:pt x="17793" y="414"/>
                    <a:pt x="17611" y="101"/>
                    <a:pt x="17372" y="101"/>
                  </a:cubicBezTo>
                  <a:cubicBezTo>
                    <a:pt x="17159" y="101"/>
                    <a:pt x="16899" y="349"/>
                    <a:pt x="16399" y="827"/>
                  </a:cubicBezTo>
                  <a:cubicBezTo>
                    <a:pt x="14228" y="2927"/>
                    <a:pt x="12931" y="5499"/>
                    <a:pt x="12412" y="8684"/>
                  </a:cubicBezTo>
                  <a:cubicBezTo>
                    <a:pt x="12270" y="7669"/>
                    <a:pt x="12176" y="6867"/>
                    <a:pt x="12034" y="6065"/>
                  </a:cubicBezTo>
                  <a:cubicBezTo>
                    <a:pt x="11609" y="3564"/>
                    <a:pt x="10477" y="1487"/>
                    <a:pt x="8070" y="308"/>
                  </a:cubicBezTo>
                  <a:cubicBezTo>
                    <a:pt x="7695" y="115"/>
                    <a:pt x="7481" y="1"/>
                    <a:pt x="7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6"/>
            <p:cNvSpPr/>
            <p:nvPr/>
          </p:nvSpPr>
          <p:spPr>
            <a:xfrm>
              <a:off x="6304895" y="1687797"/>
              <a:ext cx="329240" cy="711880"/>
            </a:xfrm>
            <a:custGeom>
              <a:avLst/>
              <a:gdLst/>
              <a:ahLst/>
              <a:cxnLst/>
              <a:rect l="l" t="t" r="r" b="b"/>
              <a:pathLst>
                <a:path w="18170" h="39287" extrusionOk="0">
                  <a:moveTo>
                    <a:pt x="166" y="0"/>
                  </a:moveTo>
                  <a:cubicBezTo>
                    <a:pt x="72" y="401"/>
                    <a:pt x="48" y="826"/>
                    <a:pt x="95" y="1227"/>
                  </a:cubicBezTo>
                  <a:cubicBezTo>
                    <a:pt x="307" y="4177"/>
                    <a:pt x="1" y="7150"/>
                    <a:pt x="95" y="10123"/>
                  </a:cubicBezTo>
                  <a:cubicBezTo>
                    <a:pt x="543" y="11255"/>
                    <a:pt x="1322" y="12175"/>
                    <a:pt x="1912" y="13214"/>
                  </a:cubicBezTo>
                  <a:cubicBezTo>
                    <a:pt x="2242" y="13827"/>
                    <a:pt x="2738" y="14346"/>
                    <a:pt x="3375" y="14417"/>
                  </a:cubicBezTo>
                  <a:cubicBezTo>
                    <a:pt x="4555" y="14582"/>
                    <a:pt x="4885" y="15384"/>
                    <a:pt x="5215" y="16305"/>
                  </a:cubicBezTo>
                  <a:cubicBezTo>
                    <a:pt x="5286" y="16541"/>
                    <a:pt x="5404" y="16753"/>
                    <a:pt x="5498" y="16989"/>
                  </a:cubicBezTo>
                  <a:cubicBezTo>
                    <a:pt x="6324" y="19136"/>
                    <a:pt x="6938" y="21378"/>
                    <a:pt x="7268" y="23643"/>
                  </a:cubicBezTo>
                  <a:cubicBezTo>
                    <a:pt x="7337" y="24073"/>
                    <a:pt x="7407" y="24267"/>
                    <a:pt x="7582" y="24267"/>
                  </a:cubicBezTo>
                  <a:cubicBezTo>
                    <a:pt x="7704" y="24267"/>
                    <a:pt x="7879" y="24172"/>
                    <a:pt x="8141" y="23997"/>
                  </a:cubicBezTo>
                  <a:cubicBezTo>
                    <a:pt x="8707" y="23572"/>
                    <a:pt x="9156" y="23006"/>
                    <a:pt x="9462" y="22345"/>
                  </a:cubicBezTo>
                  <a:cubicBezTo>
                    <a:pt x="9911" y="21496"/>
                    <a:pt x="10170" y="20575"/>
                    <a:pt x="10453" y="19632"/>
                  </a:cubicBezTo>
                  <a:cubicBezTo>
                    <a:pt x="11185" y="22487"/>
                    <a:pt x="11633" y="25365"/>
                    <a:pt x="10878" y="28267"/>
                  </a:cubicBezTo>
                  <a:cubicBezTo>
                    <a:pt x="10784" y="28574"/>
                    <a:pt x="10784" y="28881"/>
                    <a:pt x="10855" y="29188"/>
                  </a:cubicBezTo>
                  <a:cubicBezTo>
                    <a:pt x="11303" y="30745"/>
                    <a:pt x="11657" y="32326"/>
                    <a:pt x="11893" y="33930"/>
                  </a:cubicBezTo>
                  <a:cubicBezTo>
                    <a:pt x="12152" y="35747"/>
                    <a:pt x="12577" y="37564"/>
                    <a:pt x="11326" y="39216"/>
                  </a:cubicBezTo>
                  <a:cubicBezTo>
                    <a:pt x="11326" y="39239"/>
                    <a:pt x="11350" y="39263"/>
                    <a:pt x="11350" y="39287"/>
                  </a:cubicBezTo>
                  <a:cubicBezTo>
                    <a:pt x="11987" y="39051"/>
                    <a:pt x="12365" y="38508"/>
                    <a:pt x="12789" y="38060"/>
                  </a:cubicBezTo>
                  <a:cubicBezTo>
                    <a:pt x="15290" y="35488"/>
                    <a:pt x="16871" y="32444"/>
                    <a:pt x="17320" y="28857"/>
                  </a:cubicBezTo>
                  <a:cubicBezTo>
                    <a:pt x="17343" y="28621"/>
                    <a:pt x="17508" y="28315"/>
                    <a:pt x="17131" y="28267"/>
                  </a:cubicBezTo>
                  <a:cubicBezTo>
                    <a:pt x="16818" y="28233"/>
                    <a:pt x="16493" y="28121"/>
                    <a:pt x="16174" y="28121"/>
                  </a:cubicBezTo>
                  <a:cubicBezTo>
                    <a:pt x="16059" y="28121"/>
                    <a:pt x="15945" y="28136"/>
                    <a:pt x="15833" y="28173"/>
                  </a:cubicBezTo>
                  <a:cubicBezTo>
                    <a:pt x="15674" y="28223"/>
                    <a:pt x="15550" y="28245"/>
                    <a:pt x="15456" y="28245"/>
                  </a:cubicBezTo>
                  <a:cubicBezTo>
                    <a:pt x="15106" y="28245"/>
                    <a:pt x="15175" y="27932"/>
                    <a:pt x="15361" y="27560"/>
                  </a:cubicBezTo>
                  <a:cubicBezTo>
                    <a:pt x="15880" y="26427"/>
                    <a:pt x="16447" y="25318"/>
                    <a:pt x="16989" y="24186"/>
                  </a:cubicBezTo>
                  <a:cubicBezTo>
                    <a:pt x="17650" y="22770"/>
                    <a:pt x="18169" y="21330"/>
                    <a:pt x="18122" y="19726"/>
                  </a:cubicBezTo>
                  <a:cubicBezTo>
                    <a:pt x="18106" y="19416"/>
                    <a:pt x="18060" y="19167"/>
                    <a:pt x="17876" y="19167"/>
                  </a:cubicBezTo>
                  <a:cubicBezTo>
                    <a:pt x="17780" y="19167"/>
                    <a:pt x="17647" y="19234"/>
                    <a:pt x="17461" y="19396"/>
                  </a:cubicBezTo>
                  <a:cubicBezTo>
                    <a:pt x="17202" y="19632"/>
                    <a:pt x="16895" y="19773"/>
                    <a:pt x="16541" y="19844"/>
                  </a:cubicBezTo>
                  <a:cubicBezTo>
                    <a:pt x="16431" y="19859"/>
                    <a:pt x="16333" y="19866"/>
                    <a:pt x="16246" y="19866"/>
                  </a:cubicBezTo>
                  <a:cubicBezTo>
                    <a:pt x="15772" y="19866"/>
                    <a:pt x="15621" y="19636"/>
                    <a:pt x="15621" y="19018"/>
                  </a:cubicBezTo>
                  <a:cubicBezTo>
                    <a:pt x="15621" y="17602"/>
                    <a:pt x="15290" y="16187"/>
                    <a:pt x="14653" y="14889"/>
                  </a:cubicBezTo>
                  <a:cubicBezTo>
                    <a:pt x="14111" y="13733"/>
                    <a:pt x="13497" y="12553"/>
                    <a:pt x="12978" y="11373"/>
                  </a:cubicBezTo>
                  <a:cubicBezTo>
                    <a:pt x="12105" y="9462"/>
                    <a:pt x="11751" y="7386"/>
                    <a:pt x="11916" y="5286"/>
                  </a:cubicBezTo>
                  <a:cubicBezTo>
                    <a:pt x="11987" y="4153"/>
                    <a:pt x="12223" y="3044"/>
                    <a:pt x="12388" y="1746"/>
                  </a:cubicBezTo>
                  <a:lnTo>
                    <a:pt x="12388" y="1746"/>
                  </a:lnTo>
                  <a:cubicBezTo>
                    <a:pt x="11421" y="2478"/>
                    <a:pt x="10595" y="3398"/>
                    <a:pt x="10005" y="4460"/>
                  </a:cubicBezTo>
                  <a:cubicBezTo>
                    <a:pt x="9085" y="6088"/>
                    <a:pt x="8212" y="7740"/>
                    <a:pt x="7315" y="9368"/>
                  </a:cubicBezTo>
                  <a:cubicBezTo>
                    <a:pt x="7056" y="9910"/>
                    <a:pt x="6702" y="10382"/>
                    <a:pt x="6230" y="10760"/>
                  </a:cubicBezTo>
                  <a:cubicBezTo>
                    <a:pt x="5900" y="8754"/>
                    <a:pt x="4956" y="7102"/>
                    <a:pt x="3870" y="5498"/>
                  </a:cubicBezTo>
                  <a:cubicBezTo>
                    <a:pt x="2856" y="3988"/>
                    <a:pt x="1676" y="2549"/>
                    <a:pt x="732" y="968"/>
                  </a:cubicBezTo>
                  <a:cubicBezTo>
                    <a:pt x="520" y="661"/>
                    <a:pt x="355" y="331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6"/>
            <p:cNvSpPr/>
            <p:nvPr/>
          </p:nvSpPr>
          <p:spPr>
            <a:xfrm>
              <a:off x="6926556" y="1689501"/>
              <a:ext cx="328787" cy="680678"/>
            </a:xfrm>
            <a:custGeom>
              <a:avLst/>
              <a:gdLst/>
              <a:ahLst/>
              <a:cxnLst/>
              <a:rect l="l" t="t" r="r" b="b"/>
              <a:pathLst>
                <a:path w="18145" h="37565" extrusionOk="0">
                  <a:moveTo>
                    <a:pt x="17956" y="1"/>
                  </a:moveTo>
                  <a:cubicBezTo>
                    <a:pt x="16800" y="2053"/>
                    <a:pt x="15337" y="3800"/>
                    <a:pt x="14087" y="5687"/>
                  </a:cubicBezTo>
                  <a:cubicBezTo>
                    <a:pt x="13190" y="6985"/>
                    <a:pt x="12482" y="8401"/>
                    <a:pt x="12057" y="9911"/>
                  </a:cubicBezTo>
                  <a:cubicBezTo>
                    <a:pt x="11987" y="10123"/>
                    <a:pt x="12081" y="10477"/>
                    <a:pt x="11774" y="10501"/>
                  </a:cubicBezTo>
                  <a:cubicBezTo>
                    <a:pt x="11766" y="10501"/>
                    <a:pt x="11759" y="10502"/>
                    <a:pt x="11751" y="10502"/>
                  </a:cubicBezTo>
                  <a:cubicBezTo>
                    <a:pt x="11555" y="10502"/>
                    <a:pt x="11463" y="10211"/>
                    <a:pt x="11350" y="10052"/>
                  </a:cubicBezTo>
                  <a:cubicBezTo>
                    <a:pt x="10264" y="8542"/>
                    <a:pt x="9580" y="6820"/>
                    <a:pt x="8660" y="5239"/>
                  </a:cubicBezTo>
                  <a:cubicBezTo>
                    <a:pt x="7881" y="3918"/>
                    <a:pt x="7126" y="2620"/>
                    <a:pt x="5828" y="1723"/>
                  </a:cubicBezTo>
                  <a:lnTo>
                    <a:pt x="5781" y="1770"/>
                  </a:lnTo>
                  <a:cubicBezTo>
                    <a:pt x="5805" y="2053"/>
                    <a:pt x="5828" y="2337"/>
                    <a:pt x="5899" y="2643"/>
                  </a:cubicBezTo>
                  <a:cubicBezTo>
                    <a:pt x="6229" y="4295"/>
                    <a:pt x="6324" y="5994"/>
                    <a:pt x="6159" y="7693"/>
                  </a:cubicBezTo>
                  <a:cubicBezTo>
                    <a:pt x="5923" y="9840"/>
                    <a:pt x="5050" y="11728"/>
                    <a:pt x="4059" y="13615"/>
                  </a:cubicBezTo>
                  <a:cubicBezTo>
                    <a:pt x="3162" y="15338"/>
                    <a:pt x="2407" y="17107"/>
                    <a:pt x="2572" y="19136"/>
                  </a:cubicBezTo>
                  <a:cubicBezTo>
                    <a:pt x="2596" y="19561"/>
                    <a:pt x="2383" y="19703"/>
                    <a:pt x="2006" y="19750"/>
                  </a:cubicBezTo>
                  <a:cubicBezTo>
                    <a:pt x="1948" y="19757"/>
                    <a:pt x="1891" y="19760"/>
                    <a:pt x="1835" y="19760"/>
                  </a:cubicBezTo>
                  <a:cubicBezTo>
                    <a:pt x="1328" y="19760"/>
                    <a:pt x="923" y="19484"/>
                    <a:pt x="519" y="19207"/>
                  </a:cubicBezTo>
                  <a:cubicBezTo>
                    <a:pt x="390" y="19105"/>
                    <a:pt x="293" y="19054"/>
                    <a:pt x="221" y="19054"/>
                  </a:cubicBezTo>
                  <a:cubicBezTo>
                    <a:pt x="111" y="19054"/>
                    <a:pt x="62" y="19176"/>
                    <a:pt x="47" y="19420"/>
                  </a:cubicBezTo>
                  <a:cubicBezTo>
                    <a:pt x="0" y="20387"/>
                    <a:pt x="118" y="21331"/>
                    <a:pt x="425" y="22251"/>
                  </a:cubicBezTo>
                  <a:cubicBezTo>
                    <a:pt x="944" y="23856"/>
                    <a:pt x="1793" y="25295"/>
                    <a:pt x="2501" y="26805"/>
                  </a:cubicBezTo>
                  <a:cubicBezTo>
                    <a:pt x="2761" y="27253"/>
                    <a:pt x="2926" y="27749"/>
                    <a:pt x="2997" y="28268"/>
                  </a:cubicBezTo>
                  <a:cubicBezTo>
                    <a:pt x="2580" y="28129"/>
                    <a:pt x="2163" y="28073"/>
                    <a:pt x="1732" y="28073"/>
                  </a:cubicBezTo>
                  <a:cubicBezTo>
                    <a:pt x="1651" y="28073"/>
                    <a:pt x="1569" y="28075"/>
                    <a:pt x="1487" y="28079"/>
                  </a:cubicBezTo>
                  <a:cubicBezTo>
                    <a:pt x="850" y="28126"/>
                    <a:pt x="732" y="28386"/>
                    <a:pt x="826" y="28976"/>
                  </a:cubicBezTo>
                  <a:cubicBezTo>
                    <a:pt x="1227" y="31784"/>
                    <a:pt x="2383" y="34426"/>
                    <a:pt x="4177" y="36644"/>
                  </a:cubicBezTo>
                  <a:cubicBezTo>
                    <a:pt x="4460" y="36975"/>
                    <a:pt x="4672" y="37376"/>
                    <a:pt x="5097" y="37564"/>
                  </a:cubicBezTo>
                  <a:cubicBezTo>
                    <a:pt x="5073" y="37234"/>
                    <a:pt x="5050" y="36880"/>
                    <a:pt x="5050" y="36550"/>
                  </a:cubicBezTo>
                  <a:cubicBezTo>
                    <a:pt x="5120" y="34049"/>
                    <a:pt x="5687" y="31642"/>
                    <a:pt x="6300" y="29235"/>
                  </a:cubicBezTo>
                  <a:cubicBezTo>
                    <a:pt x="6418" y="28999"/>
                    <a:pt x="6465" y="28716"/>
                    <a:pt x="6418" y="28457"/>
                  </a:cubicBezTo>
                  <a:cubicBezTo>
                    <a:pt x="5757" y="26522"/>
                    <a:pt x="5875" y="24540"/>
                    <a:pt x="6111" y="22558"/>
                  </a:cubicBezTo>
                  <a:cubicBezTo>
                    <a:pt x="6229" y="21496"/>
                    <a:pt x="6442" y="20458"/>
                    <a:pt x="6772" y="19443"/>
                  </a:cubicBezTo>
                  <a:cubicBezTo>
                    <a:pt x="6937" y="20080"/>
                    <a:pt x="7032" y="20505"/>
                    <a:pt x="7173" y="20930"/>
                  </a:cubicBezTo>
                  <a:cubicBezTo>
                    <a:pt x="7574" y="22086"/>
                    <a:pt x="8070" y="23171"/>
                    <a:pt x="9084" y="23926"/>
                  </a:cubicBezTo>
                  <a:cubicBezTo>
                    <a:pt x="9333" y="24108"/>
                    <a:pt x="9501" y="24205"/>
                    <a:pt x="9619" y="24205"/>
                  </a:cubicBezTo>
                  <a:cubicBezTo>
                    <a:pt x="9794" y="24205"/>
                    <a:pt x="9864" y="23998"/>
                    <a:pt x="9934" y="23549"/>
                  </a:cubicBezTo>
                  <a:cubicBezTo>
                    <a:pt x="10382" y="20670"/>
                    <a:pt x="11232" y="17839"/>
                    <a:pt x="12435" y="15196"/>
                  </a:cubicBezTo>
                  <a:cubicBezTo>
                    <a:pt x="12553" y="14866"/>
                    <a:pt x="12836" y="14630"/>
                    <a:pt x="13190" y="14583"/>
                  </a:cubicBezTo>
                  <a:cubicBezTo>
                    <a:pt x="14157" y="14417"/>
                    <a:pt x="15007" y="13804"/>
                    <a:pt x="15479" y="12931"/>
                  </a:cubicBezTo>
                  <a:cubicBezTo>
                    <a:pt x="16234" y="11610"/>
                    <a:pt x="17060" y="10312"/>
                    <a:pt x="17838" y="9014"/>
                  </a:cubicBezTo>
                  <a:cubicBezTo>
                    <a:pt x="18003" y="8802"/>
                    <a:pt x="18098" y="8542"/>
                    <a:pt x="18145" y="8283"/>
                  </a:cubicBezTo>
                  <a:cubicBezTo>
                    <a:pt x="18098" y="8070"/>
                    <a:pt x="18074" y="7882"/>
                    <a:pt x="18051" y="7693"/>
                  </a:cubicBezTo>
                  <a:lnTo>
                    <a:pt x="18051" y="709"/>
                  </a:lnTo>
                  <a:cubicBezTo>
                    <a:pt x="18098" y="449"/>
                    <a:pt x="18051" y="213"/>
                    <a:pt x="17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6"/>
            <p:cNvSpPr/>
            <p:nvPr/>
          </p:nvSpPr>
          <p:spPr>
            <a:xfrm>
              <a:off x="6892780" y="1246992"/>
              <a:ext cx="398060" cy="201494"/>
            </a:xfrm>
            <a:custGeom>
              <a:avLst/>
              <a:gdLst/>
              <a:ahLst/>
              <a:cxnLst/>
              <a:rect l="l" t="t" r="r" b="b"/>
              <a:pathLst>
                <a:path w="21968" h="11120" extrusionOk="0">
                  <a:moveTo>
                    <a:pt x="20269" y="1"/>
                  </a:moveTo>
                  <a:lnTo>
                    <a:pt x="20269" y="1"/>
                  </a:lnTo>
                  <a:cubicBezTo>
                    <a:pt x="19867" y="213"/>
                    <a:pt x="19655" y="307"/>
                    <a:pt x="19443" y="425"/>
                  </a:cubicBezTo>
                  <a:cubicBezTo>
                    <a:pt x="16187" y="2266"/>
                    <a:pt x="12576" y="3351"/>
                    <a:pt x="8872" y="3563"/>
                  </a:cubicBezTo>
                  <a:cubicBezTo>
                    <a:pt x="8502" y="3583"/>
                    <a:pt x="8133" y="3593"/>
                    <a:pt x="7766" y="3593"/>
                  </a:cubicBezTo>
                  <a:cubicBezTo>
                    <a:pt x="5049" y="3593"/>
                    <a:pt x="2441" y="3028"/>
                    <a:pt x="71" y="1511"/>
                  </a:cubicBezTo>
                  <a:lnTo>
                    <a:pt x="0" y="1558"/>
                  </a:lnTo>
                  <a:cubicBezTo>
                    <a:pt x="307" y="2454"/>
                    <a:pt x="873" y="3209"/>
                    <a:pt x="1628" y="3752"/>
                  </a:cubicBezTo>
                  <a:cubicBezTo>
                    <a:pt x="3162" y="4956"/>
                    <a:pt x="4955" y="5404"/>
                    <a:pt x="6843" y="5522"/>
                  </a:cubicBezTo>
                  <a:cubicBezTo>
                    <a:pt x="7128" y="5543"/>
                    <a:pt x="7412" y="5554"/>
                    <a:pt x="7696" y="5554"/>
                  </a:cubicBezTo>
                  <a:cubicBezTo>
                    <a:pt x="9268" y="5554"/>
                    <a:pt x="10821" y="5245"/>
                    <a:pt x="12341" y="4885"/>
                  </a:cubicBezTo>
                  <a:cubicBezTo>
                    <a:pt x="12381" y="4858"/>
                    <a:pt x="12414" y="4830"/>
                    <a:pt x="12444" y="4830"/>
                  </a:cubicBezTo>
                  <a:cubicBezTo>
                    <a:pt x="12466" y="4830"/>
                    <a:pt x="12486" y="4845"/>
                    <a:pt x="12506" y="4885"/>
                  </a:cubicBezTo>
                  <a:cubicBezTo>
                    <a:pt x="12529" y="4885"/>
                    <a:pt x="12459" y="4932"/>
                    <a:pt x="12435" y="4979"/>
                  </a:cubicBezTo>
                  <a:cubicBezTo>
                    <a:pt x="10146" y="6725"/>
                    <a:pt x="7527" y="7999"/>
                    <a:pt x="4743" y="8707"/>
                  </a:cubicBezTo>
                  <a:cubicBezTo>
                    <a:pt x="6770" y="10373"/>
                    <a:pt x="9231" y="11120"/>
                    <a:pt x="11689" y="11120"/>
                  </a:cubicBezTo>
                  <a:cubicBezTo>
                    <a:pt x="15812" y="11120"/>
                    <a:pt x="19927" y="9016"/>
                    <a:pt x="21967" y="5616"/>
                  </a:cubicBezTo>
                  <a:lnTo>
                    <a:pt x="21967" y="5616"/>
                  </a:lnTo>
                  <a:cubicBezTo>
                    <a:pt x="19289" y="6688"/>
                    <a:pt x="16772" y="8119"/>
                    <a:pt x="13883" y="8119"/>
                  </a:cubicBezTo>
                  <a:cubicBezTo>
                    <a:pt x="13464" y="8119"/>
                    <a:pt x="13037" y="8089"/>
                    <a:pt x="12600" y="8023"/>
                  </a:cubicBezTo>
                  <a:cubicBezTo>
                    <a:pt x="15903" y="6135"/>
                    <a:pt x="18876" y="3965"/>
                    <a:pt x="20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6"/>
            <p:cNvSpPr/>
            <p:nvPr/>
          </p:nvSpPr>
          <p:spPr>
            <a:xfrm>
              <a:off x="6192460" y="2381703"/>
              <a:ext cx="5563" cy="1305"/>
            </a:xfrm>
            <a:custGeom>
              <a:avLst/>
              <a:gdLst/>
              <a:ahLst/>
              <a:cxnLst/>
              <a:rect l="l" t="t" r="r" b="b"/>
              <a:pathLst>
                <a:path w="307" h="72" extrusionOk="0">
                  <a:moveTo>
                    <a:pt x="71" y="1"/>
                  </a:moveTo>
                  <a:cubicBezTo>
                    <a:pt x="0" y="24"/>
                    <a:pt x="0" y="71"/>
                    <a:pt x="71" y="71"/>
                  </a:cubicBezTo>
                  <a:lnTo>
                    <a:pt x="307" y="71"/>
                  </a:lnTo>
                  <a:cubicBezTo>
                    <a:pt x="260" y="24"/>
                    <a:pt x="236" y="1"/>
                    <a:pt x="189" y="1"/>
                  </a:cubicBez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6890207" y="1271798"/>
              <a:ext cx="3860" cy="3425"/>
            </a:xfrm>
            <a:custGeom>
              <a:avLst/>
              <a:gdLst/>
              <a:ahLst/>
              <a:cxnLst/>
              <a:rect l="l" t="t" r="r" b="b"/>
              <a:pathLst>
                <a:path w="213" h="189" extrusionOk="0">
                  <a:moveTo>
                    <a:pt x="95" y="0"/>
                  </a:moveTo>
                  <a:lnTo>
                    <a:pt x="95" y="0"/>
                  </a:lnTo>
                  <a:cubicBezTo>
                    <a:pt x="1" y="94"/>
                    <a:pt x="71" y="142"/>
                    <a:pt x="142" y="189"/>
                  </a:cubicBezTo>
                  <a:lnTo>
                    <a:pt x="213" y="142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6728178" y="1874198"/>
              <a:ext cx="2573" cy="1305"/>
            </a:xfrm>
            <a:custGeom>
              <a:avLst/>
              <a:gdLst/>
              <a:ahLst/>
              <a:cxnLst/>
              <a:rect l="l" t="t" r="r" b="b"/>
              <a:pathLst>
                <a:path w="142" h="72" extrusionOk="0">
                  <a:moveTo>
                    <a:pt x="118" y="1"/>
                  </a:moveTo>
                  <a:cubicBezTo>
                    <a:pt x="71" y="1"/>
                    <a:pt x="24" y="1"/>
                    <a:pt x="0" y="24"/>
                  </a:cubicBezTo>
                  <a:cubicBezTo>
                    <a:pt x="0" y="48"/>
                    <a:pt x="24" y="72"/>
                    <a:pt x="24" y="72"/>
                  </a:cubicBezTo>
                  <a:cubicBezTo>
                    <a:pt x="71" y="72"/>
                    <a:pt x="118" y="48"/>
                    <a:pt x="142" y="48"/>
                  </a:cubicBezTo>
                  <a:lnTo>
                    <a:pt x="118" y="1"/>
                  </a:ln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7510147" y="1935770"/>
              <a:ext cx="2591" cy="2591"/>
            </a:xfrm>
            <a:custGeom>
              <a:avLst/>
              <a:gdLst/>
              <a:ahLst/>
              <a:cxnLst/>
              <a:rect l="l" t="t" r="r" b="b"/>
              <a:pathLst>
                <a:path w="143" h="143" extrusionOk="0">
                  <a:moveTo>
                    <a:pt x="72" y="1"/>
                  </a:moveTo>
                  <a:cubicBezTo>
                    <a:pt x="72" y="1"/>
                    <a:pt x="24" y="48"/>
                    <a:pt x="1" y="71"/>
                  </a:cubicBezTo>
                  <a:lnTo>
                    <a:pt x="48" y="142"/>
                  </a:lnTo>
                  <a:cubicBezTo>
                    <a:pt x="95" y="95"/>
                    <a:pt x="142" y="48"/>
                    <a:pt x="72" y="1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7029586" y="1719435"/>
              <a:ext cx="2591" cy="2573"/>
            </a:xfrm>
            <a:custGeom>
              <a:avLst/>
              <a:gdLst/>
              <a:ahLst/>
              <a:cxnLst/>
              <a:rect l="l" t="t" r="r" b="b"/>
              <a:pathLst>
                <a:path w="143" h="142" extrusionOk="0">
                  <a:moveTo>
                    <a:pt x="71" y="0"/>
                  </a:moveTo>
                  <a:lnTo>
                    <a:pt x="71" y="0"/>
                  </a:lnTo>
                  <a:cubicBezTo>
                    <a:pt x="1" y="71"/>
                    <a:pt x="48" y="95"/>
                    <a:pt x="95" y="142"/>
                  </a:cubicBezTo>
                  <a:lnTo>
                    <a:pt x="142" y="95"/>
                  </a:lnTo>
                  <a:cubicBezTo>
                    <a:pt x="119" y="71"/>
                    <a:pt x="95" y="24"/>
                    <a:pt x="71" y="0"/>
                  </a:cubicBezTo>
                  <a:close/>
                </a:path>
              </a:pathLst>
            </a:custGeom>
            <a:solidFill>
              <a:srgbClr val="D7D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6506698" y="2399460"/>
              <a:ext cx="4294" cy="3207"/>
            </a:xfrm>
            <a:custGeom>
              <a:avLst/>
              <a:gdLst/>
              <a:ahLst/>
              <a:cxnLst/>
              <a:rect l="l" t="t" r="r" b="b"/>
              <a:pathLst>
                <a:path w="237" h="177" extrusionOk="0">
                  <a:moveTo>
                    <a:pt x="177" y="1"/>
                  </a:moveTo>
                  <a:cubicBezTo>
                    <a:pt x="80" y="1"/>
                    <a:pt x="40" y="97"/>
                    <a:pt x="1" y="177"/>
                  </a:cubicBezTo>
                  <a:cubicBezTo>
                    <a:pt x="95" y="129"/>
                    <a:pt x="213" y="129"/>
                    <a:pt x="237" y="12"/>
                  </a:cubicBezTo>
                  <a:cubicBezTo>
                    <a:pt x="214" y="4"/>
                    <a:pt x="195" y="1"/>
                    <a:pt x="177" y="1"/>
                  </a:cubicBezTo>
                  <a:close/>
                </a:path>
              </a:pathLst>
            </a:custGeom>
            <a:solidFill>
              <a:srgbClr val="D7D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6182186" y="2392394"/>
              <a:ext cx="3026" cy="3008"/>
            </a:xfrm>
            <a:custGeom>
              <a:avLst/>
              <a:gdLst/>
              <a:ahLst/>
              <a:cxnLst/>
              <a:rect l="l" t="t" r="r" b="b"/>
              <a:pathLst>
                <a:path w="167" h="166" extrusionOk="0">
                  <a:moveTo>
                    <a:pt x="72" y="0"/>
                  </a:moveTo>
                  <a:cubicBezTo>
                    <a:pt x="72" y="0"/>
                    <a:pt x="24" y="71"/>
                    <a:pt x="1" y="95"/>
                  </a:cubicBezTo>
                  <a:lnTo>
                    <a:pt x="48" y="166"/>
                  </a:lnTo>
                  <a:cubicBezTo>
                    <a:pt x="119" y="118"/>
                    <a:pt x="166" y="71"/>
                    <a:pt x="72" y="0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7018896" y="2370088"/>
              <a:ext cx="2591" cy="3080"/>
            </a:xfrm>
            <a:custGeom>
              <a:avLst/>
              <a:gdLst/>
              <a:ahLst/>
              <a:cxnLst/>
              <a:rect l="l" t="t" r="r" b="b"/>
              <a:pathLst>
                <a:path w="143" h="170" extrusionOk="0">
                  <a:moveTo>
                    <a:pt x="40" y="1"/>
                  </a:moveTo>
                  <a:cubicBezTo>
                    <a:pt x="29" y="1"/>
                    <a:pt x="16" y="2"/>
                    <a:pt x="1" y="4"/>
                  </a:cubicBezTo>
                  <a:lnTo>
                    <a:pt x="142" y="170"/>
                  </a:lnTo>
                  <a:cubicBezTo>
                    <a:pt x="121" y="85"/>
                    <a:pt x="138" y="1"/>
                    <a:pt x="40" y="1"/>
                  </a:cubicBezTo>
                  <a:close/>
                </a:path>
              </a:pathLst>
            </a:custGeom>
            <a:solidFill>
              <a:srgbClr val="D7D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6358349" y="3559738"/>
              <a:ext cx="2573" cy="3298"/>
            </a:xfrm>
            <a:custGeom>
              <a:avLst/>
              <a:gdLst/>
              <a:ahLst/>
              <a:cxnLst/>
              <a:rect l="l" t="t" r="r" b="b"/>
              <a:pathLst>
                <a:path w="142" h="182" extrusionOk="0">
                  <a:moveTo>
                    <a:pt x="77" y="1"/>
                  </a:moveTo>
                  <a:cubicBezTo>
                    <a:pt x="37" y="1"/>
                    <a:pt x="18" y="56"/>
                    <a:pt x="0" y="111"/>
                  </a:cubicBezTo>
                  <a:lnTo>
                    <a:pt x="71" y="181"/>
                  </a:lnTo>
                  <a:cubicBezTo>
                    <a:pt x="95" y="134"/>
                    <a:pt x="142" y="16"/>
                    <a:pt x="118" y="16"/>
                  </a:cubicBezTo>
                  <a:cubicBezTo>
                    <a:pt x="102" y="6"/>
                    <a:pt x="89" y="1"/>
                    <a:pt x="77" y="1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6406657" y="1238023"/>
              <a:ext cx="2156" cy="1721"/>
            </a:xfrm>
            <a:custGeom>
              <a:avLst/>
              <a:gdLst/>
              <a:ahLst/>
              <a:cxnLst/>
              <a:rect l="l" t="t" r="r" b="b"/>
              <a:pathLst>
                <a:path w="119" h="95" extrusionOk="0">
                  <a:moveTo>
                    <a:pt x="71" y="0"/>
                  </a:moveTo>
                  <a:cubicBezTo>
                    <a:pt x="0" y="24"/>
                    <a:pt x="0" y="71"/>
                    <a:pt x="71" y="94"/>
                  </a:cubicBezTo>
                  <a:cubicBezTo>
                    <a:pt x="71" y="94"/>
                    <a:pt x="118" y="71"/>
                    <a:pt x="118" y="71"/>
                  </a:cubicBezTo>
                  <a:lnTo>
                    <a:pt x="118" y="24"/>
                  </a:lnTo>
                  <a:cubicBezTo>
                    <a:pt x="118" y="0"/>
                    <a:pt x="71" y="0"/>
                    <a:pt x="71" y="0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7657662" y="2515102"/>
              <a:ext cx="1721" cy="1721"/>
            </a:xfrm>
            <a:custGeom>
              <a:avLst/>
              <a:gdLst/>
              <a:ahLst/>
              <a:cxnLst/>
              <a:rect l="l" t="t" r="r" b="b"/>
              <a:pathLst>
                <a:path w="95" h="95" extrusionOk="0">
                  <a:moveTo>
                    <a:pt x="47" y="0"/>
                  </a:moveTo>
                  <a:cubicBezTo>
                    <a:pt x="24" y="0"/>
                    <a:pt x="24" y="24"/>
                    <a:pt x="0" y="47"/>
                  </a:cubicBezTo>
                  <a:lnTo>
                    <a:pt x="71" y="95"/>
                  </a:lnTo>
                  <a:lnTo>
                    <a:pt x="95" y="47"/>
                  </a:lnTo>
                  <a:cubicBezTo>
                    <a:pt x="95" y="24"/>
                    <a:pt x="71" y="0"/>
                    <a:pt x="47" y="0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6"/>
            <p:cNvSpPr/>
            <p:nvPr/>
          </p:nvSpPr>
          <p:spPr>
            <a:xfrm>
              <a:off x="5983809" y="2893484"/>
              <a:ext cx="5146" cy="4856"/>
            </a:xfrm>
            <a:custGeom>
              <a:avLst/>
              <a:gdLst/>
              <a:ahLst/>
              <a:cxnLst/>
              <a:rect l="l" t="t" r="r" b="b"/>
              <a:pathLst>
                <a:path w="284" h="268" extrusionOk="0">
                  <a:moveTo>
                    <a:pt x="142" y="0"/>
                  </a:moveTo>
                  <a:cubicBezTo>
                    <a:pt x="71" y="71"/>
                    <a:pt x="1" y="142"/>
                    <a:pt x="95" y="236"/>
                  </a:cubicBezTo>
                  <a:cubicBezTo>
                    <a:pt x="123" y="258"/>
                    <a:pt x="146" y="267"/>
                    <a:pt x="164" y="267"/>
                  </a:cubicBezTo>
                  <a:cubicBezTo>
                    <a:pt x="226" y="267"/>
                    <a:pt x="248" y="172"/>
                    <a:pt x="284" y="118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6"/>
            <p:cNvSpPr/>
            <p:nvPr/>
          </p:nvSpPr>
          <p:spPr>
            <a:xfrm>
              <a:off x="5838867" y="2628407"/>
              <a:ext cx="1740" cy="2573"/>
            </a:xfrm>
            <a:custGeom>
              <a:avLst/>
              <a:gdLst/>
              <a:ahLst/>
              <a:cxnLst/>
              <a:rect l="l" t="t" r="r" b="b"/>
              <a:pathLst>
                <a:path w="96" h="142" extrusionOk="0">
                  <a:moveTo>
                    <a:pt x="25" y="0"/>
                  </a:moveTo>
                  <a:lnTo>
                    <a:pt x="1" y="142"/>
                  </a:lnTo>
                  <a:lnTo>
                    <a:pt x="95" y="7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6"/>
            <p:cNvSpPr/>
            <p:nvPr/>
          </p:nvSpPr>
          <p:spPr>
            <a:xfrm>
              <a:off x="7121092" y="1236301"/>
              <a:ext cx="10274" cy="3823"/>
            </a:xfrm>
            <a:custGeom>
              <a:avLst/>
              <a:gdLst/>
              <a:ahLst/>
              <a:cxnLst/>
              <a:rect l="l" t="t" r="r" b="b"/>
              <a:pathLst>
                <a:path w="567" h="211" extrusionOk="0">
                  <a:moveTo>
                    <a:pt x="496" y="1"/>
                  </a:moveTo>
                  <a:lnTo>
                    <a:pt x="0" y="166"/>
                  </a:lnTo>
                  <a:cubicBezTo>
                    <a:pt x="145" y="188"/>
                    <a:pt x="253" y="210"/>
                    <a:pt x="339" y="210"/>
                  </a:cubicBezTo>
                  <a:cubicBezTo>
                    <a:pt x="435" y="210"/>
                    <a:pt x="504" y="182"/>
                    <a:pt x="566" y="95"/>
                  </a:cubicBezTo>
                  <a:lnTo>
                    <a:pt x="496" y="1"/>
                  </a:ln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7093296" y="2132444"/>
              <a:ext cx="238586" cy="159057"/>
            </a:xfrm>
            <a:custGeom>
              <a:avLst/>
              <a:gdLst/>
              <a:ahLst/>
              <a:cxnLst/>
              <a:rect l="l" t="t" r="r" b="b"/>
              <a:pathLst>
                <a:path w="13167" h="8778" extrusionOk="0">
                  <a:moveTo>
                    <a:pt x="13167" y="0"/>
                  </a:moveTo>
                  <a:cubicBezTo>
                    <a:pt x="12270" y="95"/>
                    <a:pt x="11656" y="779"/>
                    <a:pt x="10854" y="1086"/>
                  </a:cubicBezTo>
                  <a:cubicBezTo>
                    <a:pt x="10477" y="1227"/>
                    <a:pt x="10146" y="1511"/>
                    <a:pt x="9769" y="1676"/>
                  </a:cubicBezTo>
                  <a:cubicBezTo>
                    <a:pt x="7221" y="2714"/>
                    <a:pt x="5121" y="4413"/>
                    <a:pt x="3044" y="6159"/>
                  </a:cubicBezTo>
                  <a:cubicBezTo>
                    <a:pt x="2218" y="6890"/>
                    <a:pt x="1345" y="7551"/>
                    <a:pt x="472" y="8235"/>
                  </a:cubicBezTo>
                  <a:cubicBezTo>
                    <a:pt x="260" y="8353"/>
                    <a:pt x="95" y="8542"/>
                    <a:pt x="0" y="8778"/>
                  </a:cubicBezTo>
                  <a:cubicBezTo>
                    <a:pt x="2596" y="8353"/>
                    <a:pt x="5144" y="7763"/>
                    <a:pt x="7645" y="6985"/>
                  </a:cubicBezTo>
                  <a:cubicBezTo>
                    <a:pt x="7976" y="6867"/>
                    <a:pt x="8282" y="6678"/>
                    <a:pt x="8518" y="6395"/>
                  </a:cubicBezTo>
                  <a:cubicBezTo>
                    <a:pt x="10264" y="4413"/>
                    <a:pt x="11822" y="2266"/>
                    <a:pt x="13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7077478" y="2122188"/>
              <a:ext cx="261671" cy="173173"/>
            </a:xfrm>
            <a:custGeom>
              <a:avLst/>
              <a:gdLst/>
              <a:ahLst/>
              <a:cxnLst/>
              <a:rect l="l" t="t" r="r" b="b"/>
              <a:pathLst>
                <a:path w="14441" h="9557" extrusionOk="0">
                  <a:moveTo>
                    <a:pt x="14134" y="0"/>
                  </a:moveTo>
                  <a:cubicBezTo>
                    <a:pt x="11680" y="260"/>
                    <a:pt x="9273" y="850"/>
                    <a:pt x="6985" y="1770"/>
                  </a:cubicBezTo>
                  <a:cubicBezTo>
                    <a:pt x="6819" y="1841"/>
                    <a:pt x="6654" y="1959"/>
                    <a:pt x="6536" y="2124"/>
                  </a:cubicBezTo>
                  <a:cubicBezTo>
                    <a:pt x="4483" y="4389"/>
                    <a:pt x="2454" y="6654"/>
                    <a:pt x="401" y="8896"/>
                  </a:cubicBezTo>
                  <a:cubicBezTo>
                    <a:pt x="260" y="9061"/>
                    <a:pt x="0" y="9202"/>
                    <a:pt x="48" y="9556"/>
                  </a:cubicBezTo>
                  <a:lnTo>
                    <a:pt x="897" y="9344"/>
                  </a:lnTo>
                  <a:cubicBezTo>
                    <a:pt x="968" y="9132"/>
                    <a:pt x="1133" y="8943"/>
                    <a:pt x="1345" y="8801"/>
                  </a:cubicBezTo>
                  <a:cubicBezTo>
                    <a:pt x="2218" y="8141"/>
                    <a:pt x="3091" y="7456"/>
                    <a:pt x="3917" y="6748"/>
                  </a:cubicBezTo>
                  <a:cubicBezTo>
                    <a:pt x="5994" y="4979"/>
                    <a:pt x="8094" y="3280"/>
                    <a:pt x="10642" y="2242"/>
                  </a:cubicBezTo>
                  <a:cubicBezTo>
                    <a:pt x="11019" y="2100"/>
                    <a:pt x="11350" y="1817"/>
                    <a:pt x="11727" y="1652"/>
                  </a:cubicBezTo>
                  <a:cubicBezTo>
                    <a:pt x="12529" y="1345"/>
                    <a:pt x="13143" y="661"/>
                    <a:pt x="14040" y="566"/>
                  </a:cubicBezTo>
                  <a:lnTo>
                    <a:pt x="14441" y="24"/>
                  </a:lnTo>
                  <a:cubicBezTo>
                    <a:pt x="14346" y="0"/>
                    <a:pt x="14228" y="0"/>
                    <a:pt x="14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6211269" y="2132680"/>
              <a:ext cx="236013" cy="158405"/>
            </a:xfrm>
            <a:custGeom>
              <a:avLst/>
              <a:gdLst/>
              <a:ahLst/>
              <a:cxnLst/>
              <a:rect l="l" t="t" r="r" b="b"/>
              <a:pathLst>
                <a:path w="13025" h="8742" extrusionOk="0">
                  <a:moveTo>
                    <a:pt x="206" y="0"/>
                  </a:moveTo>
                  <a:cubicBezTo>
                    <a:pt x="140" y="0"/>
                    <a:pt x="72" y="11"/>
                    <a:pt x="0" y="35"/>
                  </a:cubicBezTo>
                  <a:cubicBezTo>
                    <a:pt x="1345" y="2300"/>
                    <a:pt x="2879" y="4423"/>
                    <a:pt x="4625" y="6405"/>
                  </a:cubicBezTo>
                  <a:cubicBezTo>
                    <a:pt x="4790" y="6641"/>
                    <a:pt x="5026" y="6830"/>
                    <a:pt x="5309" y="6924"/>
                  </a:cubicBezTo>
                  <a:cubicBezTo>
                    <a:pt x="7834" y="7680"/>
                    <a:pt x="10382" y="8364"/>
                    <a:pt x="13025" y="8741"/>
                  </a:cubicBezTo>
                  <a:cubicBezTo>
                    <a:pt x="12459" y="7845"/>
                    <a:pt x="11515" y="7373"/>
                    <a:pt x="10736" y="6712"/>
                  </a:cubicBezTo>
                  <a:cubicBezTo>
                    <a:pt x="9556" y="5674"/>
                    <a:pt x="8282" y="4754"/>
                    <a:pt x="7103" y="3739"/>
                  </a:cubicBezTo>
                  <a:cubicBezTo>
                    <a:pt x="6536" y="3291"/>
                    <a:pt x="5899" y="2890"/>
                    <a:pt x="5239" y="2607"/>
                  </a:cubicBezTo>
                  <a:cubicBezTo>
                    <a:pt x="3776" y="1851"/>
                    <a:pt x="2289" y="1144"/>
                    <a:pt x="897" y="294"/>
                  </a:cubicBezTo>
                  <a:cubicBezTo>
                    <a:pt x="690" y="162"/>
                    <a:pt x="46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6"/>
            <p:cNvSpPr/>
            <p:nvPr/>
          </p:nvSpPr>
          <p:spPr>
            <a:xfrm>
              <a:off x="6204420" y="2121590"/>
              <a:ext cx="260819" cy="173771"/>
            </a:xfrm>
            <a:custGeom>
              <a:avLst/>
              <a:gdLst/>
              <a:ahLst/>
              <a:cxnLst/>
              <a:rect l="l" t="t" r="r" b="b"/>
              <a:pathLst>
                <a:path w="14394" h="9590" extrusionOk="0">
                  <a:moveTo>
                    <a:pt x="397" y="641"/>
                  </a:moveTo>
                  <a:lnTo>
                    <a:pt x="397" y="641"/>
                  </a:lnTo>
                  <a:cubicBezTo>
                    <a:pt x="391" y="642"/>
                    <a:pt x="385" y="645"/>
                    <a:pt x="378" y="647"/>
                  </a:cubicBezTo>
                  <a:lnTo>
                    <a:pt x="402" y="647"/>
                  </a:lnTo>
                  <a:lnTo>
                    <a:pt x="397" y="641"/>
                  </a:lnTo>
                  <a:close/>
                  <a:moveTo>
                    <a:pt x="200" y="0"/>
                  </a:moveTo>
                  <a:cubicBezTo>
                    <a:pt x="121" y="0"/>
                    <a:pt x="49" y="28"/>
                    <a:pt x="24" y="128"/>
                  </a:cubicBezTo>
                  <a:cubicBezTo>
                    <a:pt x="1" y="198"/>
                    <a:pt x="190" y="340"/>
                    <a:pt x="260" y="458"/>
                  </a:cubicBezTo>
                  <a:lnTo>
                    <a:pt x="397" y="641"/>
                  </a:lnTo>
                  <a:lnTo>
                    <a:pt x="397" y="641"/>
                  </a:lnTo>
                  <a:cubicBezTo>
                    <a:pt x="462" y="621"/>
                    <a:pt x="524" y="612"/>
                    <a:pt x="584" y="612"/>
                  </a:cubicBezTo>
                  <a:cubicBezTo>
                    <a:pt x="846" y="612"/>
                    <a:pt x="1068" y="774"/>
                    <a:pt x="1275" y="906"/>
                  </a:cubicBezTo>
                  <a:cubicBezTo>
                    <a:pt x="2667" y="1756"/>
                    <a:pt x="4130" y="2487"/>
                    <a:pt x="5617" y="3219"/>
                  </a:cubicBezTo>
                  <a:cubicBezTo>
                    <a:pt x="6277" y="3525"/>
                    <a:pt x="6914" y="3903"/>
                    <a:pt x="7481" y="4351"/>
                  </a:cubicBezTo>
                  <a:cubicBezTo>
                    <a:pt x="8684" y="5366"/>
                    <a:pt x="9934" y="6310"/>
                    <a:pt x="11114" y="7324"/>
                  </a:cubicBezTo>
                  <a:cubicBezTo>
                    <a:pt x="11893" y="7985"/>
                    <a:pt x="12837" y="8457"/>
                    <a:pt x="13403" y="9353"/>
                  </a:cubicBezTo>
                  <a:lnTo>
                    <a:pt x="14347" y="9589"/>
                  </a:lnTo>
                  <a:cubicBezTo>
                    <a:pt x="14394" y="9448"/>
                    <a:pt x="14347" y="9283"/>
                    <a:pt x="14229" y="9212"/>
                  </a:cubicBezTo>
                  <a:cubicBezTo>
                    <a:pt x="12105" y="6876"/>
                    <a:pt x="9982" y="4516"/>
                    <a:pt x="7858" y="2180"/>
                  </a:cubicBezTo>
                  <a:cubicBezTo>
                    <a:pt x="7716" y="2015"/>
                    <a:pt x="7528" y="1897"/>
                    <a:pt x="7339" y="1803"/>
                  </a:cubicBezTo>
                  <a:cubicBezTo>
                    <a:pt x="5121" y="906"/>
                    <a:pt x="2785" y="316"/>
                    <a:pt x="402" y="33"/>
                  </a:cubicBezTo>
                  <a:cubicBezTo>
                    <a:pt x="346" y="22"/>
                    <a:pt x="270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6267695" y="1958854"/>
              <a:ext cx="1305" cy="870"/>
            </a:xfrm>
            <a:custGeom>
              <a:avLst/>
              <a:gdLst/>
              <a:ahLst/>
              <a:cxnLst/>
              <a:rect l="l" t="t" r="r" b="b"/>
              <a:pathLst>
                <a:path w="72" h="48" extrusionOk="0">
                  <a:moveTo>
                    <a:pt x="1" y="1"/>
                  </a:moveTo>
                  <a:lnTo>
                    <a:pt x="72" y="48"/>
                  </a:lnTo>
                  <a:lnTo>
                    <a:pt x="72" y="48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6209131" y="2129871"/>
              <a:ext cx="2573" cy="3443"/>
            </a:xfrm>
            <a:custGeom>
              <a:avLst/>
              <a:gdLst/>
              <a:ahLst/>
              <a:cxnLst/>
              <a:rect l="l" t="t" r="r" b="b"/>
              <a:pathLst>
                <a:path w="142" h="190" extrusionOk="0">
                  <a:moveTo>
                    <a:pt x="0" y="1"/>
                  </a:moveTo>
                  <a:lnTo>
                    <a:pt x="142" y="19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7116381" y="1334512"/>
              <a:ext cx="3008" cy="2718"/>
            </a:xfrm>
            <a:custGeom>
              <a:avLst/>
              <a:gdLst/>
              <a:ahLst/>
              <a:cxnLst/>
              <a:rect l="l" t="t" r="r" b="b"/>
              <a:pathLst>
                <a:path w="166" h="150" extrusionOk="0">
                  <a:moveTo>
                    <a:pt x="104" y="0"/>
                  </a:moveTo>
                  <a:cubicBezTo>
                    <a:pt x="74" y="0"/>
                    <a:pt x="41" y="28"/>
                    <a:pt x="1" y="55"/>
                  </a:cubicBezTo>
                  <a:lnTo>
                    <a:pt x="95" y="149"/>
                  </a:lnTo>
                  <a:cubicBezTo>
                    <a:pt x="119" y="102"/>
                    <a:pt x="166" y="55"/>
                    <a:pt x="166" y="55"/>
                  </a:cubicBezTo>
                  <a:cubicBezTo>
                    <a:pt x="146" y="15"/>
                    <a:pt x="126" y="0"/>
                    <a:pt x="104" y="0"/>
                  </a:cubicBez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6641383" y="1485143"/>
              <a:ext cx="3008" cy="2573"/>
            </a:xfrm>
            <a:custGeom>
              <a:avLst/>
              <a:gdLst/>
              <a:ahLst/>
              <a:cxnLst/>
              <a:rect l="l" t="t" r="r" b="b"/>
              <a:pathLst>
                <a:path w="166" h="142" extrusionOk="0">
                  <a:moveTo>
                    <a:pt x="95" y="0"/>
                  </a:moveTo>
                  <a:lnTo>
                    <a:pt x="0" y="71"/>
                  </a:lnTo>
                  <a:cubicBezTo>
                    <a:pt x="24" y="95"/>
                    <a:pt x="95" y="142"/>
                    <a:pt x="95" y="142"/>
                  </a:cubicBezTo>
                  <a:cubicBezTo>
                    <a:pt x="165" y="95"/>
                    <a:pt x="142" y="47"/>
                    <a:pt x="95" y="0"/>
                  </a:cubicBez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5343357" y="674962"/>
              <a:ext cx="2846616" cy="3793585"/>
            </a:xfrm>
            <a:custGeom>
              <a:avLst/>
              <a:gdLst/>
              <a:ahLst/>
              <a:cxnLst/>
              <a:rect l="l" t="t" r="r" b="b"/>
              <a:pathLst>
                <a:path w="157098" h="209359" extrusionOk="0">
                  <a:moveTo>
                    <a:pt x="129020" y="3059"/>
                  </a:moveTo>
                  <a:cubicBezTo>
                    <a:pt x="129239" y="3059"/>
                    <a:pt x="129327" y="3251"/>
                    <a:pt x="129467" y="3444"/>
                  </a:cubicBezTo>
                  <a:cubicBezTo>
                    <a:pt x="131001" y="5520"/>
                    <a:pt x="131874" y="7927"/>
                    <a:pt x="132912" y="10239"/>
                  </a:cubicBezTo>
                  <a:cubicBezTo>
                    <a:pt x="136593" y="18545"/>
                    <a:pt x="137065" y="27228"/>
                    <a:pt x="135720" y="36076"/>
                  </a:cubicBezTo>
                  <a:cubicBezTo>
                    <a:pt x="134870" y="41550"/>
                    <a:pt x="133054" y="46741"/>
                    <a:pt x="130576" y="51696"/>
                  </a:cubicBezTo>
                  <a:cubicBezTo>
                    <a:pt x="130269" y="52286"/>
                    <a:pt x="130435" y="52475"/>
                    <a:pt x="130977" y="52687"/>
                  </a:cubicBezTo>
                  <a:cubicBezTo>
                    <a:pt x="133242" y="53655"/>
                    <a:pt x="135272" y="54952"/>
                    <a:pt x="136569" y="57147"/>
                  </a:cubicBezTo>
                  <a:cubicBezTo>
                    <a:pt x="137159" y="58067"/>
                    <a:pt x="137442" y="59129"/>
                    <a:pt x="137419" y="60238"/>
                  </a:cubicBezTo>
                  <a:cubicBezTo>
                    <a:pt x="136404" y="59860"/>
                    <a:pt x="135366" y="59601"/>
                    <a:pt x="134304" y="59412"/>
                  </a:cubicBezTo>
                  <a:cubicBezTo>
                    <a:pt x="133669" y="59328"/>
                    <a:pt x="133042" y="59281"/>
                    <a:pt x="132427" y="59281"/>
                  </a:cubicBezTo>
                  <a:cubicBezTo>
                    <a:pt x="130460" y="59281"/>
                    <a:pt x="128602" y="59759"/>
                    <a:pt x="126895" y="61016"/>
                  </a:cubicBezTo>
                  <a:cubicBezTo>
                    <a:pt x="126376" y="61394"/>
                    <a:pt x="126235" y="61748"/>
                    <a:pt x="126494" y="62385"/>
                  </a:cubicBezTo>
                  <a:cubicBezTo>
                    <a:pt x="127556" y="64933"/>
                    <a:pt x="128736" y="67411"/>
                    <a:pt x="130505" y="69558"/>
                  </a:cubicBezTo>
                  <a:cubicBezTo>
                    <a:pt x="131921" y="71280"/>
                    <a:pt x="133596" y="72649"/>
                    <a:pt x="135885" y="73003"/>
                  </a:cubicBezTo>
                  <a:cubicBezTo>
                    <a:pt x="136286" y="73074"/>
                    <a:pt x="136310" y="73239"/>
                    <a:pt x="136215" y="73546"/>
                  </a:cubicBezTo>
                  <a:cubicBezTo>
                    <a:pt x="135885" y="74560"/>
                    <a:pt x="135248" y="75433"/>
                    <a:pt x="134399" y="76070"/>
                  </a:cubicBezTo>
                  <a:cubicBezTo>
                    <a:pt x="133313" y="76920"/>
                    <a:pt x="132015" y="77486"/>
                    <a:pt x="130671" y="77722"/>
                  </a:cubicBezTo>
                  <a:cubicBezTo>
                    <a:pt x="130175" y="77816"/>
                    <a:pt x="130104" y="78005"/>
                    <a:pt x="130151" y="78453"/>
                  </a:cubicBezTo>
                  <a:cubicBezTo>
                    <a:pt x="130623" y="84919"/>
                    <a:pt x="134847" y="89732"/>
                    <a:pt x="141501" y="91478"/>
                  </a:cubicBezTo>
                  <a:cubicBezTo>
                    <a:pt x="142751" y="91808"/>
                    <a:pt x="144049" y="92021"/>
                    <a:pt x="145323" y="92162"/>
                  </a:cubicBezTo>
                  <a:cubicBezTo>
                    <a:pt x="145701" y="92209"/>
                    <a:pt x="145795" y="92304"/>
                    <a:pt x="145724" y="92705"/>
                  </a:cubicBezTo>
                  <a:cubicBezTo>
                    <a:pt x="145016" y="96834"/>
                    <a:pt x="142374" y="101553"/>
                    <a:pt x="136310" y="102497"/>
                  </a:cubicBezTo>
                  <a:cubicBezTo>
                    <a:pt x="135838" y="102568"/>
                    <a:pt x="135720" y="102662"/>
                    <a:pt x="135909" y="103158"/>
                  </a:cubicBezTo>
                  <a:cubicBezTo>
                    <a:pt x="138174" y="108797"/>
                    <a:pt x="140014" y="114601"/>
                    <a:pt x="141454" y="120524"/>
                  </a:cubicBezTo>
                  <a:cubicBezTo>
                    <a:pt x="142256" y="123874"/>
                    <a:pt x="144568" y="125550"/>
                    <a:pt x="147730" y="126281"/>
                  </a:cubicBezTo>
                  <a:cubicBezTo>
                    <a:pt x="148916" y="126559"/>
                    <a:pt x="150120" y="126701"/>
                    <a:pt x="151325" y="126701"/>
                  </a:cubicBezTo>
                  <a:cubicBezTo>
                    <a:pt x="152062" y="126701"/>
                    <a:pt x="152800" y="126648"/>
                    <a:pt x="153534" y="126541"/>
                  </a:cubicBezTo>
                  <a:cubicBezTo>
                    <a:pt x="153625" y="126529"/>
                    <a:pt x="153705" y="126523"/>
                    <a:pt x="153776" y="126523"/>
                  </a:cubicBezTo>
                  <a:cubicBezTo>
                    <a:pt x="154399" y="126523"/>
                    <a:pt x="154261" y="126966"/>
                    <a:pt x="154219" y="127390"/>
                  </a:cubicBezTo>
                  <a:cubicBezTo>
                    <a:pt x="153912" y="130717"/>
                    <a:pt x="152237" y="133761"/>
                    <a:pt x="149641" y="135837"/>
                  </a:cubicBezTo>
                  <a:cubicBezTo>
                    <a:pt x="146904" y="138055"/>
                    <a:pt x="143719" y="139046"/>
                    <a:pt x="140321" y="139565"/>
                  </a:cubicBezTo>
                  <a:cubicBezTo>
                    <a:pt x="138929" y="139778"/>
                    <a:pt x="137537" y="139872"/>
                    <a:pt x="136145" y="139896"/>
                  </a:cubicBezTo>
                  <a:cubicBezTo>
                    <a:pt x="136145" y="140202"/>
                    <a:pt x="136404" y="140202"/>
                    <a:pt x="136546" y="140297"/>
                  </a:cubicBezTo>
                  <a:cubicBezTo>
                    <a:pt x="140793" y="142987"/>
                    <a:pt x="142704" y="146903"/>
                    <a:pt x="142515" y="151858"/>
                  </a:cubicBezTo>
                  <a:cubicBezTo>
                    <a:pt x="142397" y="155138"/>
                    <a:pt x="141406" y="158206"/>
                    <a:pt x="139967" y="161226"/>
                  </a:cubicBezTo>
                  <a:cubicBezTo>
                    <a:pt x="139755" y="160542"/>
                    <a:pt x="139590" y="159904"/>
                    <a:pt x="139354" y="159291"/>
                  </a:cubicBezTo>
                  <a:cubicBezTo>
                    <a:pt x="138410" y="156766"/>
                    <a:pt x="137018" y="154596"/>
                    <a:pt x="134658" y="153156"/>
                  </a:cubicBezTo>
                  <a:cubicBezTo>
                    <a:pt x="133950" y="152731"/>
                    <a:pt x="133172" y="152425"/>
                    <a:pt x="132369" y="152212"/>
                  </a:cubicBezTo>
                  <a:cubicBezTo>
                    <a:pt x="132266" y="152185"/>
                    <a:pt x="132177" y="152172"/>
                    <a:pt x="132098" y="152172"/>
                  </a:cubicBezTo>
                  <a:cubicBezTo>
                    <a:pt x="131833" y="152172"/>
                    <a:pt x="131684" y="152323"/>
                    <a:pt x="131520" y="152614"/>
                  </a:cubicBezTo>
                  <a:cubicBezTo>
                    <a:pt x="130010" y="155209"/>
                    <a:pt x="129326" y="158017"/>
                    <a:pt x="129042" y="160943"/>
                  </a:cubicBezTo>
                  <a:cubicBezTo>
                    <a:pt x="128594" y="165379"/>
                    <a:pt x="129066" y="169720"/>
                    <a:pt x="129986" y="174062"/>
                  </a:cubicBezTo>
                  <a:cubicBezTo>
                    <a:pt x="130010" y="174156"/>
                    <a:pt x="130033" y="174227"/>
                    <a:pt x="130057" y="174439"/>
                  </a:cubicBezTo>
                  <a:cubicBezTo>
                    <a:pt x="124630" y="173495"/>
                    <a:pt x="120147" y="171136"/>
                    <a:pt x="116938" y="166582"/>
                  </a:cubicBezTo>
                  <a:lnTo>
                    <a:pt x="116938" y="166582"/>
                  </a:lnTo>
                  <a:cubicBezTo>
                    <a:pt x="117339" y="168116"/>
                    <a:pt x="117552" y="169673"/>
                    <a:pt x="117528" y="171254"/>
                  </a:cubicBezTo>
                  <a:cubicBezTo>
                    <a:pt x="117434" y="174958"/>
                    <a:pt x="116254" y="178332"/>
                    <a:pt x="114366" y="181471"/>
                  </a:cubicBezTo>
                  <a:cubicBezTo>
                    <a:pt x="112148" y="185128"/>
                    <a:pt x="109270" y="188195"/>
                    <a:pt x="105848" y="191050"/>
                  </a:cubicBezTo>
                  <a:cubicBezTo>
                    <a:pt x="106131" y="187204"/>
                    <a:pt x="105896" y="183618"/>
                    <a:pt x="102993" y="180810"/>
                  </a:cubicBezTo>
                  <a:lnTo>
                    <a:pt x="102993" y="180810"/>
                  </a:lnTo>
                  <a:cubicBezTo>
                    <a:pt x="104079" y="186426"/>
                    <a:pt x="101696" y="190956"/>
                    <a:pt x="98557" y="195203"/>
                  </a:cubicBezTo>
                  <a:cubicBezTo>
                    <a:pt x="96764" y="197657"/>
                    <a:pt x="94216" y="199922"/>
                    <a:pt x="92352" y="200960"/>
                  </a:cubicBezTo>
                  <a:cubicBezTo>
                    <a:pt x="92092" y="199238"/>
                    <a:pt x="91573" y="197633"/>
                    <a:pt x="90417" y="196288"/>
                  </a:cubicBezTo>
                  <a:cubicBezTo>
                    <a:pt x="90157" y="196430"/>
                    <a:pt x="90157" y="196713"/>
                    <a:pt x="90063" y="196902"/>
                  </a:cubicBezTo>
                  <a:cubicBezTo>
                    <a:pt x="87845" y="201833"/>
                    <a:pt x="84046" y="204972"/>
                    <a:pt x="79021" y="206765"/>
                  </a:cubicBezTo>
                  <a:cubicBezTo>
                    <a:pt x="78886" y="206824"/>
                    <a:pt x="78742" y="206853"/>
                    <a:pt x="78600" y="206853"/>
                  </a:cubicBezTo>
                  <a:cubicBezTo>
                    <a:pt x="78341" y="206853"/>
                    <a:pt x="78085" y="206758"/>
                    <a:pt x="77888" y="206576"/>
                  </a:cubicBezTo>
                  <a:cubicBezTo>
                    <a:pt x="72485" y="202305"/>
                    <a:pt x="69512" y="196737"/>
                    <a:pt x="69134" y="189847"/>
                  </a:cubicBezTo>
                  <a:cubicBezTo>
                    <a:pt x="69134" y="189658"/>
                    <a:pt x="69111" y="189469"/>
                    <a:pt x="69111" y="189281"/>
                  </a:cubicBezTo>
                  <a:cubicBezTo>
                    <a:pt x="68804" y="189328"/>
                    <a:pt x="68804" y="189540"/>
                    <a:pt x="68709" y="189705"/>
                  </a:cubicBezTo>
                  <a:cubicBezTo>
                    <a:pt x="67530" y="192041"/>
                    <a:pt x="67152" y="194731"/>
                    <a:pt x="67648" y="197303"/>
                  </a:cubicBezTo>
                  <a:cubicBezTo>
                    <a:pt x="67736" y="197694"/>
                    <a:pt x="67718" y="197884"/>
                    <a:pt x="67453" y="197884"/>
                  </a:cubicBezTo>
                  <a:cubicBezTo>
                    <a:pt x="67365" y="197884"/>
                    <a:pt x="67251" y="197863"/>
                    <a:pt x="67105" y="197822"/>
                  </a:cubicBezTo>
                  <a:cubicBezTo>
                    <a:pt x="61466" y="196383"/>
                    <a:pt x="57077" y="193339"/>
                    <a:pt x="54647" y="187889"/>
                  </a:cubicBezTo>
                  <a:cubicBezTo>
                    <a:pt x="53679" y="185718"/>
                    <a:pt x="53302" y="183429"/>
                    <a:pt x="54128" y="181093"/>
                  </a:cubicBezTo>
                  <a:cubicBezTo>
                    <a:pt x="54128" y="180975"/>
                    <a:pt x="54128" y="180881"/>
                    <a:pt x="54104" y="180786"/>
                  </a:cubicBezTo>
                  <a:cubicBezTo>
                    <a:pt x="51178" y="183689"/>
                    <a:pt x="51013" y="187251"/>
                    <a:pt x="51296" y="191003"/>
                  </a:cubicBezTo>
                  <a:cubicBezTo>
                    <a:pt x="50895" y="190909"/>
                    <a:pt x="50683" y="190555"/>
                    <a:pt x="50399" y="190319"/>
                  </a:cubicBezTo>
                  <a:cubicBezTo>
                    <a:pt x="46766" y="187110"/>
                    <a:pt x="43604" y="183571"/>
                    <a:pt x="41528" y="179158"/>
                  </a:cubicBezTo>
                  <a:cubicBezTo>
                    <a:pt x="39734" y="175289"/>
                    <a:pt x="39027" y="171277"/>
                    <a:pt x="40112" y="167054"/>
                  </a:cubicBezTo>
                  <a:cubicBezTo>
                    <a:pt x="40136" y="166936"/>
                    <a:pt x="40136" y="166818"/>
                    <a:pt x="40112" y="166700"/>
                  </a:cubicBezTo>
                  <a:lnTo>
                    <a:pt x="40112" y="166724"/>
                  </a:lnTo>
                  <a:cubicBezTo>
                    <a:pt x="39404" y="167479"/>
                    <a:pt x="38838" y="168352"/>
                    <a:pt x="38083" y="169083"/>
                  </a:cubicBezTo>
                  <a:cubicBezTo>
                    <a:pt x="35228" y="171938"/>
                    <a:pt x="31736" y="173519"/>
                    <a:pt x="27842" y="174345"/>
                  </a:cubicBezTo>
                  <a:cubicBezTo>
                    <a:pt x="27620" y="174392"/>
                    <a:pt x="27460" y="174422"/>
                    <a:pt x="27347" y="174422"/>
                  </a:cubicBezTo>
                  <a:cubicBezTo>
                    <a:pt x="27066" y="174422"/>
                    <a:pt x="27087" y="174234"/>
                    <a:pt x="27205" y="173661"/>
                  </a:cubicBezTo>
                  <a:cubicBezTo>
                    <a:pt x="28173" y="168965"/>
                    <a:pt x="28597" y="164246"/>
                    <a:pt x="27890" y="159456"/>
                  </a:cubicBezTo>
                  <a:cubicBezTo>
                    <a:pt x="27536" y="157097"/>
                    <a:pt x="26781" y="154784"/>
                    <a:pt x="25672" y="152661"/>
                  </a:cubicBezTo>
                  <a:cubicBezTo>
                    <a:pt x="25565" y="152358"/>
                    <a:pt x="25283" y="152176"/>
                    <a:pt x="24989" y="152176"/>
                  </a:cubicBezTo>
                  <a:cubicBezTo>
                    <a:pt x="24894" y="152176"/>
                    <a:pt x="24797" y="152195"/>
                    <a:pt x="24704" y="152236"/>
                  </a:cubicBezTo>
                  <a:cubicBezTo>
                    <a:pt x="21967" y="152967"/>
                    <a:pt x="20103" y="154761"/>
                    <a:pt x="18758" y="157167"/>
                  </a:cubicBezTo>
                  <a:cubicBezTo>
                    <a:pt x="18050" y="158465"/>
                    <a:pt x="17531" y="159857"/>
                    <a:pt x="17225" y="161297"/>
                  </a:cubicBezTo>
                  <a:cubicBezTo>
                    <a:pt x="16469" y="159810"/>
                    <a:pt x="15856" y="158253"/>
                    <a:pt x="15408" y="156648"/>
                  </a:cubicBezTo>
                  <a:cubicBezTo>
                    <a:pt x="14487" y="153510"/>
                    <a:pt x="14016" y="150325"/>
                    <a:pt x="14912" y="147069"/>
                  </a:cubicBezTo>
                  <a:cubicBezTo>
                    <a:pt x="15644" y="144261"/>
                    <a:pt x="17508" y="141878"/>
                    <a:pt x="20056" y="140486"/>
                  </a:cubicBezTo>
                  <a:cubicBezTo>
                    <a:pt x="18404" y="140320"/>
                    <a:pt x="16800" y="140155"/>
                    <a:pt x="15266" y="139730"/>
                  </a:cubicBezTo>
                  <a:cubicBezTo>
                    <a:pt x="8754" y="137890"/>
                    <a:pt x="4672" y="133714"/>
                    <a:pt x="3044" y="127154"/>
                  </a:cubicBezTo>
                  <a:cubicBezTo>
                    <a:pt x="2890" y="126538"/>
                    <a:pt x="3064" y="126517"/>
                    <a:pt x="3530" y="126517"/>
                  </a:cubicBezTo>
                  <a:cubicBezTo>
                    <a:pt x="3563" y="126517"/>
                    <a:pt x="3597" y="126517"/>
                    <a:pt x="3634" y="126517"/>
                  </a:cubicBezTo>
                  <a:cubicBezTo>
                    <a:pt x="3923" y="126526"/>
                    <a:pt x="4211" y="126531"/>
                    <a:pt x="4498" y="126531"/>
                  </a:cubicBezTo>
                  <a:cubicBezTo>
                    <a:pt x="7097" y="126531"/>
                    <a:pt x="9628" y="126126"/>
                    <a:pt x="11986" y="124936"/>
                  </a:cubicBezTo>
                  <a:cubicBezTo>
                    <a:pt x="14181" y="123898"/>
                    <a:pt x="15785" y="121916"/>
                    <a:pt x="16352" y="119556"/>
                  </a:cubicBezTo>
                  <a:cubicBezTo>
                    <a:pt x="17626" y="114672"/>
                    <a:pt x="19065" y="109835"/>
                    <a:pt x="20646" y="105045"/>
                  </a:cubicBezTo>
                  <a:cubicBezTo>
                    <a:pt x="20858" y="104408"/>
                    <a:pt x="21094" y="103771"/>
                    <a:pt x="21330" y="103158"/>
                  </a:cubicBezTo>
                  <a:cubicBezTo>
                    <a:pt x="21472" y="102780"/>
                    <a:pt x="21448" y="102615"/>
                    <a:pt x="20976" y="102544"/>
                  </a:cubicBezTo>
                  <a:cubicBezTo>
                    <a:pt x="15313" y="101742"/>
                    <a:pt x="12293" y="97471"/>
                    <a:pt x="11420" y="92658"/>
                  </a:cubicBezTo>
                  <a:cubicBezTo>
                    <a:pt x="11349" y="92280"/>
                    <a:pt x="11514" y="92209"/>
                    <a:pt x="11821" y="92186"/>
                  </a:cubicBezTo>
                  <a:cubicBezTo>
                    <a:pt x="13308" y="92044"/>
                    <a:pt x="14794" y="91761"/>
                    <a:pt x="16234" y="91336"/>
                  </a:cubicBezTo>
                  <a:cubicBezTo>
                    <a:pt x="21094" y="89850"/>
                    <a:pt x="24681" y="86971"/>
                    <a:pt x="26356" y="82016"/>
                  </a:cubicBezTo>
                  <a:cubicBezTo>
                    <a:pt x="26733" y="80884"/>
                    <a:pt x="26969" y="79704"/>
                    <a:pt x="27040" y="78501"/>
                  </a:cubicBezTo>
                  <a:cubicBezTo>
                    <a:pt x="27040" y="78029"/>
                    <a:pt x="26969" y="77840"/>
                    <a:pt x="26450" y="77722"/>
                  </a:cubicBezTo>
                  <a:cubicBezTo>
                    <a:pt x="24492" y="77297"/>
                    <a:pt x="22722" y="76495"/>
                    <a:pt x="21542" y="74749"/>
                  </a:cubicBezTo>
                  <a:cubicBezTo>
                    <a:pt x="21448" y="74607"/>
                    <a:pt x="21354" y="74442"/>
                    <a:pt x="21283" y="74301"/>
                  </a:cubicBezTo>
                  <a:cubicBezTo>
                    <a:pt x="20717" y="73262"/>
                    <a:pt x="20787" y="73168"/>
                    <a:pt x="21896" y="72909"/>
                  </a:cubicBezTo>
                  <a:cubicBezTo>
                    <a:pt x="23760" y="72460"/>
                    <a:pt x="25200" y="71328"/>
                    <a:pt x="26403" y="69888"/>
                  </a:cubicBezTo>
                  <a:cubicBezTo>
                    <a:pt x="28881" y="66986"/>
                    <a:pt x="30320" y="63541"/>
                    <a:pt x="31570" y="59978"/>
                  </a:cubicBezTo>
                  <a:cubicBezTo>
                    <a:pt x="31688" y="59719"/>
                    <a:pt x="31570" y="59436"/>
                    <a:pt x="31311" y="59318"/>
                  </a:cubicBezTo>
                  <a:cubicBezTo>
                    <a:pt x="30790" y="59005"/>
                    <a:pt x="30203" y="58850"/>
                    <a:pt x="29612" y="58850"/>
                  </a:cubicBezTo>
                  <a:cubicBezTo>
                    <a:pt x="29133" y="58850"/>
                    <a:pt x="28650" y="58952"/>
                    <a:pt x="28196" y="59152"/>
                  </a:cubicBezTo>
                  <a:cubicBezTo>
                    <a:pt x="27040" y="59648"/>
                    <a:pt x="26120" y="60497"/>
                    <a:pt x="25105" y="61323"/>
                  </a:cubicBezTo>
                  <a:cubicBezTo>
                    <a:pt x="24893" y="60946"/>
                    <a:pt x="24940" y="60568"/>
                    <a:pt x="24940" y="60238"/>
                  </a:cubicBezTo>
                  <a:cubicBezTo>
                    <a:pt x="24846" y="57595"/>
                    <a:pt x="25271" y="55094"/>
                    <a:pt x="26851" y="52900"/>
                  </a:cubicBezTo>
                  <a:cubicBezTo>
                    <a:pt x="27064" y="52569"/>
                    <a:pt x="26875" y="52381"/>
                    <a:pt x="26757" y="52168"/>
                  </a:cubicBezTo>
                  <a:cubicBezTo>
                    <a:pt x="24657" y="48015"/>
                    <a:pt x="23053" y="43603"/>
                    <a:pt x="22038" y="39049"/>
                  </a:cubicBezTo>
                  <a:cubicBezTo>
                    <a:pt x="20127" y="30225"/>
                    <a:pt x="20245" y="21471"/>
                    <a:pt x="22982" y="12811"/>
                  </a:cubicBezTo>
                  <a:cubicBezTo>
                    <a:pt x="24067" y="9437"/>
                    <a:pt x="25672" y="6252"/>
                    <a:pt x="27701" y="3373"/>
                  </a:cubicBezTo>
                  <a:cubicBezTo>
                    <a:pt x="27860" y="3156"/>
                    <a:pt x="27992" y="3072"/>
                    <a:pt x="28163" y="3072"/>
                  </a:cubicBezTo>
                  <a:cubicBezTo>
                    <a:pt x="28271" y="3072"/>
                    <a:pt x="28395" y="3106"/>
                    <a:pt x="28550" y="3161"/>
                  </a:cubicBezTo>
                  <a:cubicBezTo>
                    <a:pt x="34331" y="5379"/>
                    <a:pt x="39263" y="8847"/>
                    <a:pt x="43746" y="13047"/>
                  </a:cubicBezTo>
                  <a:cubicBezTo>
                    <a:pt x="46176" y="15289"/>
                    <a:pt x="48465" y="17672"/>
                    <a:pt x="50635" y="20173"/>
                  </a:cubicBezTo>
                  <a:lnTo>
                    <a:pt x="50635" y="16775"/>
                  </a:lnTo>
                  <a:cubicBezTo>
                    <a:pt x="51296" y="17695"/>
                    <a:pt x="51815" y="18474"/>
                    <a:pt x="52358" y="19229"/>
                  </a:cubicBezTo>
                  <a:cubicBezTo>
                    <a:pt x="53372" y="20621"/>
                    <a:pt x="54647" y="21801"/>
                    <a:pt x="56133" y="22674"/>
                  </a:cubicBezTo>
                  <a:cubicBezTo>
                    <a:pt x="57277" y="23378"/>
                    <a:pt x="58575" y="23735"/>
                    <a:pt x="59887" y="23735"/>
                  </a:cubicBezTo>
                  <a:cubicBezTo>
                    <a:pt x="60687" y="23735"/>
                    <a:pt x="61491" y="23603"/>
                    <a:pt x="62268" y="23335"/>
                  </a:cubicBezTo>
                  <a:cubicBezTo>
                    <a:pt x="64697" y="22559"/>
                    <a:pt x="67133" y="22140"/>
                    <a:pt x="69580" y="22140"/>
                  </a:cubicBezTo>
                  <a:cubicBezTo>
                    <a:pt x="71672" y="22140"/>
                    <a:pt x="73772" y="22446"/>
                    <a:pt x="75882" y="23099"/>
                  </a:cubicBezTo>
                  <a:cubicBezTo>
                    <a:pt x="75970" y="23134"/>
                    <a:pt x="76065" y="23153"/>
                    <a:pt x="76159" y="23153"/>
                  </a:cubicBezTo>
                  <a:cubicBezTo>
                    <a:pt x="76319" y="23153"/>
                    <a:pt x="76481" y="23099"/>
                    <a:pt x="76614" y="22981"/>
                  </a:cubicBezTo>
                  <a:cubicBezTo>
                    <a:pt x="79681" y="20645"/>
                    <a:pt x="83268" y="19630"/>
                    <a:pt x="87019" y="19088"/>
                  </a:cubicBezTo>
                  <a:cubicBezTo>
                    <a:pt x="87916" y="18970"/>
                    <a:pt x="88813" y="18804"/>
                    <a:pt x="89686" y="18592"/>
                  </a:cubicBezTo>
                  <a:cubicBezTo>
                    <a:pt x="91951" y="17979"/>
                    <a:pt x="93248" y="16469"/>
                    <a:pt x="93933" y="14298"/>
                  </a:cubicBezTo>
                  <a:cubicBezTo>
                    <a:pt x="94357" y="12835"/>
                    <a:pt x="94664" y="11325"/>
                    <a:pt x="94853" y="9815"/>
                  </a:cubicBezTo>
                  <a:cubicBezTo>
                    <a:pt x="98723" y="13401"/>
                    <a:pt x="100044" y="17695"/>
                    <a:pt x="99006" y="22910"/>
                  </a:cubicBezTo>
                  <a:cubicBezTo>
                    <a:pt x="101743" y="21306"/>
                    <a:pt x="104126" y="19371"/>
                    <a:pt x="106769" y="17601"/>
                  </a:cubicBezTo>
                  <a:lnTo>
                    <a:pt x="106769" y="17601"/>
                  </a:lnTo>
                  <a:cubicBezTo>
                    <a:pt x="106651" y="18474"/>
                    <a:pt x="106556" y="19253"/>
                    <a:pt x="106415" y="20220"/>
                  </a:cubicBezTo>
                  <a:cubicBezTo>
                    <a:pt x="107335" y="19206"/>
                    <a:pt x="108137" y="18333"/>
                    <a:pt x="108939" y="17460"/>
                  </a:cubicBezTo>
                  <a:cubicBezTo>
                    <a:pt x="113470" y="12693"/>
                    <a:pt x="118307" y="8305"/>
                    <a:pt x="124205" y="5190"/>
                  </a:cubicBezTo>
                  <a:cubicBezTo>
                    <a:pt x="125668" y="4411"/>
                    <a:pt x="127226" y="3821"/>
                    <a:pt x="128736" y="3137"/>
                  </a:cubicBezTo>
                  <a:cubicBezTo>
                    <a:pt x="128852" y="3082"/>
                    <a:pt x="128944" y="3059"/>
                    <a:pt x="129020" y="3059"/>
                  </a:cubicBezTo>
                  <a:close/>
                  <a:moveTo>
                    <a:pt x="27250" y="1"/>
                  </a:moveTo>
                  <a:cubicBezTo>
                    <a:pt x="27054" y="1"/>
                    <a:pt x="26890" y="99"/>
                    <a:pt x="26710" y="377"/>
                  </a:cubicBezTo>
                  <a:cubicBezTo>
                    <a:pt x="25719" y="2005"/>
                    <a:pt x="24633" y="3562"/>
                    <a:pt x="23690" y="5190"/>
                  </a:cubicBezTo>
                  <a:cubicBezTo>
                    <a:pt x="20009" y="11514"/>
                    <a:pt x="18569" y="18451"/>
                    <a:pt x="18310" y="25694"/>
                  </a:cubicBezTo>
                  <a:cubicBezTo>
                    <a:pt x="18003" y="34495"/>
                    <a:pt x="19796" y="43249"/>
                    <a:pt x="23572" y="51201"/>
                  </a:cubicBezTo>
                  <a:cubicBezTo>
                    <a:pt x="23973" y="52074"/>
                    <a:pt x="24185" y="52805"/>
                    <a:pt x="23595" y="53655"/>
                  </a:cubicBezTo>
                  <a:cubicBezTo>
                    <a:pt x="23406" y="53985"/>
                    <a:pt x="23265" y="54363"/>
                    <a:pt x="23171" y="54740"/>
                  </a:cubicBezTo>
                  <a:cubicBezTo>
                    <a:pt x="21826" y="58586"/>
                    <a:pt x="22581" y="62409"/>
                    <a:pt x="23383" y="66302"/>
                  </a:cubicBezTo>
                  <a:lnTo>
                    <a:pt x="27772" y="62267"/>
                  </a:lnTo>
                  <a:lnTo>
                    <a:pt x="27937" y="62409"/>
                  </a:lnTo>
                  <a:cubicBezTo>
                    <a:pt x="26757" y="65028"/>
                    <a:pt x="25506" y="67576"/>
                    <a:pt x="23265" y="69487"/>
                  </a:cubicBezTo>
                  <a:cubicBezTo>
                    <a:pt x="22368" y="70269"/>
                    <a:pt x="21224" y="70715"/>
                    <a:pt x="20030" y="70715"/>
                  </a:cubicBezTo>
                  <a:cubicBezTo>
                    <a:pt x="20000" y="70715"/>
                    <a:pt x="19969" y="70715"/>
                    <a:pt x="19938" y="70714"/>
                  </a:cubicBezTo>
                  <a:cubicBezTo>
                    <a:pt x="19442" y="70714"/>
                    <a:pt x="18923" y="70809"/>
                    <a:pt x="18404" y="70856"/>
                  </a:cubicBezTo>
                  <a:cubicBezTo>
                    <a:pt x="18239" y="70856"/>
                    <a:pt x="18050" y="70856"/>
                    <a:pt x="18074" y="71115"/>
                  </a:cubicBezTo>
                  <a:cubicBezTo>
                    <a:pt x="18263" y="72791"/>
                    <a:pt x="18286" y="74489"/>
                    <a:pt x="19277" y="76000"/>
                  </a:cubicBezTo>
                  <a:cubicBezTo>
                    <a:pt x="20339" y="77628"/>
                    <a:pt x="21920" y="78855"/>
                    <a:pt x="23760" y="79539"/>
                  </a:cubicBezTo>
                  <a:cubicBezTo>
                    <a:pt x="24280" y="79751"/>
                    <a:pt x="24350" y="79964"/>
                    <a:pt x="24209" y="80459"/>
                  </a:cubicBezTo>
                  <a:cubicBezTo>
                    <a:pt x="23902" y="81592"/>
                    <a:pt x="23454" y="82677"/>
                    <a:pt x="22840" y="83692"/>
                  </a:cubicBezTo>
                  <a:cubicBezTo>
                    <a:pt x="21047" y="86617"/>
                    <a:pt x="18286" y="88222"/>
                    <a:pt x="15077" y="89142"/>
                  </a:cubicBezTo>
                  <a:cubicBezTo>
                    <a:pt x="13119" y="89685"/>
                    <a:pt x="11113" y="89803"/>
                    <a:pt x="9108" y="89992"/>
                  </a:cubicBezTo>
                  <a:cubicBezTo>
                    <a:pt x="8730" y="90039"/>
                    <a:pt x="8612" y="90133"/>
                    <a:pt x="8659" y="90534"/>
                  </a:cubicBezTo>
                  <a:cubicBezTo>
                    <a:pt x="8754" y="91218"/>
                    <a:pt x="8754" y="91903"/>
                    <a:pt x="8848" y="92587"/>
                  </a:cubicBezTo>
                  <a:cubicBezTo>
                    <a:pt x="9698" y="97802"/>
                    <a:pt x="12057" y="101931"/>
                    <a:pt x="17154" y="104054"/>
                  </a:cubicBezTo>
                  <a:cubicBezTo>
                    <a:pt x="17720" y="104290"/>
                    <a:pt x="17744" y="104503"/>
                    <a:pt x="17508" y="104998"/>
                  </a:cubicBezTo>
                  <a:cubicBezTo>
                    <a:pt x="15313" y="109576"/>
                    <a:pt x="13237" y="114177"/>
                    <a:pt x="11255" y="118801"/>
                  </a:cubicBezTo>
                  <a:cubicBezTo>
                    <a:pt x="10618" y="120312"/>
                    <a:pt x="9816" y="121727"/>
                    <a:pt x="8636" y="122883"/>
                  </a:cubicBezTo>
                  <a:cubicBezTo>
                    <a:pt x="7661" y="123836"/>
                    <a:pt x="6511" y="124396"/>
                    <a:pt x="5124" y="124396"/>
                  </a:cubicBezTo>
                  <a:cubicBezTo>
                    <a:pt x="5068" y="124396"/>
                    <a:pt x="5012" y="124395"/>
                    <a:pt x="4955" y="124394"/>
                  </a:cubicBezTo>
                  <a:cubicBezTo>
                    <a:pt x="4106" y="124370"/>
                    <a:pt x="3398" y="123969"/>
                    <a:pt x="2666" y="123686"/>
                  </a:cubicBezTo>
                  <a:cubicBezTo>
                    <a:pt x="1793" y="123308"/>
                    <a:pt x="944" y="122931"/>
                    <a:pt x="0" y="122529"/>
                  </a:cubicBezTo>
                  <a:lnTo>
                    <a:pt x="0" y="122529"/>
                  </a:lnTo>
                  <a:cubicBezTo>
                    <a:pt x="94" y="123591"/>
                    <a:pt x="212" y="124535"/>
                    <a:pt x="283" y="125455"/>
                  </a:cubicBezTo>
                  <a:cubicBezTo>
                    <a:pt x="590" y="130505"/>
                    <a:pt x="2926" y="134469"/>
                    <a:pt x="6819" y="137560"/>
                  </a:cubicBezTo>
                  <a:cubicBezTo>
                    <a:pt x="9391" y="139636"/>
                    <a:pt x="12388" y="140863"/>
                    <a:pt x="15573" y="141594"/>
                  </a:cubicBezTo>
                  <a:cubicBezTo>
                    <a:pt x="16116" y="141712"/>
                    <a:pt x="16186" y="141807"/>
                    <a:pt x="15809" y="142255"/>
                  </a:cubicBezTo>
                  <a:cubicBezTo>
                    <a:pt x="14723" y="143506"/>
                    <a:pt x="13850" y="144969"/>
                    <a:pt x="13284" y="146550"/>
                  </a:cubicBezTo>
                  <a:cubicBezTo>
                    <a:pt x="11845" y="150348"/>
                    <a:pt x="12081" y="154147"/>
                    <a:pt x="13213" y="157970"/>
                  </a:cubicBezTo>
                  <a:cubicBezTo>
                    <a:pt x="14134" y="161108"/>
                    <a:pt x="15738" y="163986"/>
                    <a:pt x="17059" y="166936"/>
                  </a:cubicBezTo>
                  <a:cubicBezTo>
                    <a:pt x="17413" y="167691"/>
                    <a:pt x="17767" y="168422"/>
                    <a:pt x="18216" y="169343"/>
                  </a:cubicBezTo>
                  <a:cubicBezTo>
                    <a:pt x="18569" y="167479"/>
                    <a:pt x="18900" y="165827"/>
                    <a:pt x="19183" y="164175"/>
                  </a:cubicBezTo>
                  <a:cubicBezTo>
                    <a:pt x="19537" y="162217"/>
                    <a:pt x="19844" y="160258"/>
                    <a:pt x="20811" y="158489"/>
                  </a:cubicBezTo>
                  <a:cubicBezTo>
                    <a:pt x="21448" y="157262"/>
                    <a:pt x="22392" y="156200"/>
                    <a:pt x="23524" y="155421"/>
                  </a:cubicBezTo>
                  <a:cubicBezTo>
                    <a:pt x="23705" y="155294"/>
                    <a:pt x="23851" y="155215"/>
                    <a:pt x="23975" y="155215"/>
                  </a:cubicBezTo>
                  <a:cubicBezTo>
                    <a:pt x="24128" y="155215"/>
                    <a:pt x="24246" y="155335"/>
                    <a:pt x="24350" y="155634"/>
                  </a:cubicBezTo>
                  <a:cubicBezTo>
                    <a:pt x="24822" y="156884"/>
                    <a:pt x="25153" y="158158"/>
                    <a:pt x="25388" y="159480"/>
                  </a:cubicBezTo>
                  <a:cubicBezTo>
                    <a:pt x="26120" y="163986"/>
                    <a:pt x="25742" y="168446"/>
                    <a:pt x="24846" y="172882"/>
                  </a:cubicBezTo>
                  <a:cubicBezTo>
                    <a:pt x="24539" y="174321"/>
                    <a:pt x="24232" y="175761"/>
                    <a:pt x="23902" y="177294"/>
                  </a:cubicBezTo>
                  <a:cubicBezTo>
                    <a:pt x="25365" y="177129"/>
                    <a:pt x="26710" y="177011"/>
                    <a:pt x="28031" y="176799"/>
                  </a:cubicBezTo>
                  <a:cubicBezTo>
                    <a:pt x="31122" y="176280"/>
                    <a:pt x="34072" y="175147"/>
                    <a:pt x="36691" y="173425"/>
                  </a:cubicBezTo>
                  <a:cubicBezTo>
                    <a:pt x="36875" y="173305"/>
                    <a:pt x="37014" y="173216"/>
                    <a:pt x="37118" y="173216"/>
                  </a:cubicBezTo>
                  <a:cubicBezTo>
                    <a:pt x="37240" y="173216"/>
                    <a:pt x="37313" y="173340"/>
                    <a:pt x="37351" y="173684"/>
                  </a:cubicBezTo>
                  <a:cubicBezTo>
                    <a:pt x="37493" y="174911"/>
                    <a:pt x="37752" y="176114"/>
                    <a:pt x="38130" y="177271"/>
                  </a:cubicBezTo>
                  <a:cubicBezTo>
                    <a:pt x="39664" y="182013"/>
                    <a:pt x="42471" y="185930"/>
                    <a:pt x="45893" y="189469"/>
                  </a:cubicBezTo>
                  <a:cubicBezTo>
                    <a:pt x="48441" y="192112"/>
                    <a:pt x="51343" y="194354"/>
                    <a:pt x="54128" y="196737"/>
                  </a:cubicBezTo>
                  <a:cubicBezTo>
                    <a:pt x="54163" y="196784"/>
                    <a:pt x="54216" y="196808"/>
                    <a:pt x="54269" y="196808"/>
                  </a:cubicBezTo>
                  <a:cubicBezTo>
                    <a:pt x="54322" y="196808"/>
                    <a:pt x="54375" y="196784"/>
                    <a:pt x="54411" y="196737"/>
                  </a:cubicBezTo>
                  <a:cubicBezTo>
                    <a:pt x="54245" y="195179"/>
                    <a:pt x="54080" y="193575"/>
                    <a:pt x="53915" y="191970"/>
                  </a:cubicBezTo>
                  <a:lnTo>
                    <a:pt x="53915" y="191970"/>
                  </a:lnTo>
                  <a:cubicBezTo>
                    <a:pt x="54057" y="191994"/>
                    <a:pt x="54104" y="191994"/>
                    <a:pt x="54104" y="191994"/>
                  </a:cubicBezTo>
                  <a:cubicBezTo>
                    <a:pt x="54222" y="192159"/>
                    <a:pt x="54340" y="192301"/>
                    <a:pt x="54458" y="192466"/>
                  </a:cubicBezTo>
                  <a:cubicBezTo>
                    <a:pt x="57101" y="195958"/>
                    <a:pt x="60758" y="198554"/>
                    <a:pt x="64958" y="199828"/>
                  </a:cubicBezTo>
                  <a:cubicBezTo>
                    <a:pt x="66350" y="200229"/>
                    <a:pt x="67766" y="200559"/>
                    <a:pt x="69181" y="200795"/>
                  </a:cubicBezTo>
                  <a:cubicBezTo>
                    <a:pt x="69559" y="200890"/>
                    <a:pt x="69936" y="200890"/>
                    <a:pt x="70196" y="201314"/>
                  </a:cubicBezTo>
                  <a:cubicBezTo>
                    <a:pt x="72201" y="204641"/>
                    <a:pt x="75269" y="206930"/>
                    <a:pt x="78313" y="209219"/>
                  </a:cubicBezTo>
                  <a:cubicBezTo>
                    <a:pt x="78378" y="209311"/>
                    <a:pt x="78481" y="209359"/>
                    <a:pt x="78583" y="209359"/>
                  </a:cubicBezTo>
                  <a:cubicBezTo>
                    <a:pt x="78664" y="209359"/>
                    <a:pt x="78746" y="209329"/>
                    <a:pt x="78808" y="209266"/>
                  </a:cubicBezTo>
                  <a:cubicBezTo>
                    <a:pt x="80767" y="208039"/>
                    <a:pt x="82867" y="207071"/>
                    <a:pt x="84872" y="205939"/>
                  </a:cubicBezTo>
                  <a:cubicBezTo>
                    <a:pt x="86146" y="205255"/>
                    <a:pt x="87302" y="204358"/>
                    <a:pt x="88293" y="203296"/>
                  </a:cubicBezTo>
                  <a:cubicBezTo>
                    <a:pt x="88743" y="202785"/>
                    <a:pt x="88968" y="202532"/>
                    <a:pt x="89212" y="202532"/>
                  </a:cubicBezTo>
                  <a:cubicBezTo>
                    <a:pt x="89442" y="202532"/>
                    <a:pt x="89689" y="202756"/>
                    <a:pt x="90157" y="203202"/>
                  </a:cubicBezTo>
                  <a:cubicBezTo>
                    <a:pt x="90398" y="203506"/>
                    <a:pt x="90757" y="203658"/>
                    <a:pt x="91126" y="203658"/>
                  </a:cubicBezTo>
                  <a:cubicBezTo>
                    <a:pt x="91301" y="203658"/>
                    <a:pt x="91477" y="203624"/>
                    <a:pt x="91644" y="203556"/>
                  </a:cubicBezTo>
                  <a:cubicBezTo>
                    <a:pt x="94004" y="202777"/>
                    <a:pt x="95868" y="201267"/>
                    <a:pt x="97519" y="199497"/>
                  </a:cubicBezTo>
                  <a:cubicBezTo>
                    <a:pt x="99525" y="197327"/>
                    <a:pt x="101153" y="194849"/>
                    <a:pt x="102805" y="192419"/>
                  </a:cubicBezTo>
                  <a:cubicBezTo>
                    <a:pt x="102899" y="192254"/>
                    <a:pt x="102970" y="191994"/>
                    <a:pt x="103300" y="191947"/>
                  </a:cubicBezTo>
                  <a:lnTo>
                    <a:pt x="103300" y="191947"/>
                  </a:lnTo>
                  <a:cubicBezTo>
                    <a:pt x="103111" y="193575"/>
                    <a:pt x="102946" y="195156"/>
                    <a:pt x="102757" y="196878"/>
                  </a:cubicBezTo>
                  <a:cubicBezTo>
                    <a:pt x="103064" y="196642"/>
                    <a:pt x="103276" y="196501"/>
                    <a:pt x="103442" y="196359"/>
                  </a:cubicBezTo>
                  <a:cubicBezTo>
                    <a:pt x="104999" y="195038"/>
                    <a:pt x="106580" y="193740"/>
                    <a:pt x="108113" y="192395"/>
                  </a:cubicBezTo>
                  <a:cubicBezTo>
                    <a:pt x="111629" y="189399"/>
                    <a:pt x="114697" y="186001"/>
                    <a:pt x="116985" y="181942"/>
                  </a:cubicBezTo>
                  <a:cubicBezTo>
                    <a:pt x="118566" y="179182"/>
                    <a:pt x="119581" y="176138"/>
                    <a:pt x="119958" y="173000"/>
                  </a:cubicBezTo>
                  <a:cubicBezTo>
                    <a:pt x="121185" y="173802"/>
                    <a:pt x="122459" y="174510"/>
                    <a:pt x="123804" y="175123"/>
                  </a:cubicBezTo>
                  <a:cubicBezTo>
                    <a:pt x="126471" y="176327"/>
                    <a:pt x="129302" y="176893"/>
                    <a:pt x="132204" y="177129"/>
                  </a:cubicBezTo>
                  <a:cubicBezTo>
                    <a:pt x="132509" y="177154"/>
                    <a:pt x="132732" y="177177"/>
                    <a:pt x="132890" y="177177"/>
                  </a:cubicBezTo>
                  <a:cubicBezTo>
                    <a:pt x="133332" y="177177"/>
                    <a:pt x="133268" y="176996"/>
                    <a:pt x="133077" y="176162"/>
                  </a:cubicBezTo>
                  <a:cubicBezTo>
                    <a:pt x="132275" y="172528"/>
                    <a:pt x="131544" y="168871"/>
                    <a:pt x="131473" y="165119"/>
                  </a:cubicBezTo>
                  <a:cubicBezTo>
                    <a:pt x="131426" y="161934"/>
                    <a:pt x="131709" y="158795"/>
                    <a:pt x="132794" y="155752"/>
                  </a:cubicBezTo>
                  <a:cubicBezTo>
                    <a:pt x="132933" y="155377"/>
                    <a:pt x="133072" y="155206"/>
                    <a:pt x="133273" y="155206"/>
                  </a:cubicBezTo>
                  <a:cubicBezTo>
                    <a:pt x="133414" y="155206"/>
                    <a:pt x="133585" y="155290"/>
                    <a:pt x="133809" y="155445"/>
                  </a:cubicBezTo>
                  <a:cubicBezTo>
                    <a:pt x="135744" y="156861"/>
                    <a:pt x="136876" y="158843"/>
                    <a:pt x="137395" y="161108"/>
                  </a:cubicBezTo>
                  <a:cubicBezTo>
                    <a:pt x="138009" y="163774"/>
                    <a:pt x="138433" y="166464"/>
                    <a:pt x="138952" y="169177"/>
                  </a:cubicBezTo>
                  <a:cubicBezTo>
                    <a:pt x="139212" y="169012"/>
                    <a:pt x="139236" y="168753"/>
                    <a:pt x="139354" y="168540"/>
                  </a:cubicBezTo>
                  <a:cubicBezTo>
                    <a:pt x="140156" y="166818"/>
                    <a:pt x="140982" y="165095"/>
                    <a:pt x="141784" y="163349"/>
                  </a:cubicBezTo>
                  <a:cubicBezTo>
                    <a:pt x="143152" y="160424"/>
                    <a:pt x="144332" y="157451"/>
                    <a:pt x="144710" y="154218"/>
                  </a:cubicBezTo>
                  <a:cubicBezTo>
                    <a:pt x="145276" y="149735"/>
                    <a:pt x="144214" y="145747"/>
                    <a:pt x="141383" y="142232"/>
                  </a:cubicBezTo>
                  <a:cubicBezTo>
                    <a:pt x="141241" y="142066"/>
                    <a:pt x="141029" y="141948"/>
                    <a:pt x="141029" y="141689"/>
                  </a:cubicBezTo>
                  <a:cubicBezTo>
                    <a:pt x="152119" y="138645"/>
                    <a:pt x="156673" y="133218"/>
                    <a:pt x="157097" y="122482"/>
                  </a:cubicBezTo>
                  <a:lnTo>
                    <a:pt x="157097" y="122482"/>
                  </a:lnTo>
                  <a:cubicBezTo>
                    <a:pt x="155941" y="123001"/>
                    <a:pt x="154856" y="123450"/>
                    <a:pt x="153841" y="123922"/>
                  </a:cubicBezTo>
                  <a:cubicBezTo>
                    <a:pt x="153157" y="124232"/>
                    <a:pt x="152500" y="124383"/>
                    <a:pt x="151867" y="124383"/>
                  </a:cubicBezTo>
                  <a:cubicBezTo>
                    <a:pt x="150819" y="124383"/>
                    <a:pt x="149837" y="123970"/>
                    <a:pt x="148910" y="123190"/>
                  </a:cubicBezTo>
                  <a:cubicBezTo>
                    <a:pt x="147588" y="122081"/>
                    <a:pt x="146739" y="120665"/>
                    <a:pt x="146078" y="119108"/>
                  </a:cubicBezTo>
                  <a:cubicBezTo>
                    <a:pt x="144002" y="114318"/>
                    <a:pt x="141902" y="109552"/>
                    <a:pt x="139613" y="104857"/>
                  </a:cubicBezTo>
                  <a:cubicBezTo>
                    <a:pt x="139354" y="104314"/>
                    <a:pt x="139613" y="104243"/>
                    <a:pt x="139991" y="104102"/>
                  </a:cubicBezTo>
                  <a:cubicBezTo>
                    <a:pt x="143011" y="102851"/>
                    <a:pt x="145205" y="100680"/>
                    <a:pt x="146692" y="97778"/>
                  </a:cubicBezTo>
                  <a:cubicBezTo>
                    <a:pt x="147754" y="95631"/>
                    <a:pt x="148367" y="93295"/>
                    <a:pt x="148461" y="90912"/>
                  </a:cubicBezTo>
                  <a:cubicBezTo>
                    <a:pt x="148532" y="89968"/>
                    <a:pt x="148579" y="89944"/>
                    <a:pt x="147588" y="89897"/>
                  </a:cubicBezTo>
                  <a:cubicBezTo>
                    <a:pt x="145819" y="89803"/>
                    <a:pt x="144025" y="89543"/>
                    <a:pt x="142279" y="89142"/>
                  </a:cubicBezTo>
                  <a:cubicBezTo>
                    <a:pt x="137655" y="87892"/>
                    <a:pt x="134304" y="85249"/>
                    <a:pt x="133006" y="80435"/>
                  </a:cubicBezTo>
                  <a:cubicBezTo>
                    <a:pt x="132841" y="79822"/>
                    <a:pt x="133006" y="79657"/>
                    <a:pt x="133526" y="79421"/>
                  </a:cubicBezTo>
                  <a:cubicBezTo>
                    <a:pt x="136758" y="78029"/>
                    <a:pt x="138811" y="75787"/>
                    <a:pt x="138976" y="72083"/>
                  </a:cubicBezTo>
                  <a:cubicBezTo>
                    <a:pt x="139023" y="70738"/>
                    <a:pt x="139094" y="70714"/>
                    <a:pt x="137702" y="70714"/>
                  </a:cubicBezTo>
                  <a:cubicBezTo>
                    <a:pt x="137649" y="70716"/>
                    <a:pt x="137596" y="70716"/>
                    <a:pt x="137543" y="70716"/>
                  </a:cubicBezTo>
                  <a:cubicBezTo>
                    <a:pt x="135854" y="70716"/>
                    <a:pt x="134245" y="69991"/>
                    <a:pt x="133124" y="68756"/>
                  </a:cubicBezTo>
                  <a:cubicBezTo>
                    <a:pt x="131567" y="67080"/>
                    <a:pt x="130505" y="65122"/>
                    <a:pt x="129538" y="63116"/>
                  </a:cubicBezTo>
                  <a:cubicBezTo>
                    <a:pt x="129255" y="62527"/>
                    <a:pt x="129420" y="62314"/>
                    <a:pt x="129986" y="62149"/>
                  </a:cubicBezTo>
                  <a:cubicBezTo>
                    <a:pt x="130830" y="61868"/>
                    <a:pt x="131670" y="61746"/>
                    <a:pt x="132504" y="61746"/>
                  </a:cubicBezTo>
                  <a:cubicBezTo>
                    <a:pt x="133699" y="61746"/>
                    <a:pt x="134883" y="61996"/>
                    <a:pt x="136050" y="62385"/>
                  </a:cubicBezTo>
                  <a:cubicBezTo>
                    <a:pt x="137088" y="62739"/>
                    <a:pt x="138103" y="63164"/>
                    <a:pt x="139141" y="63565"/>
                  </a:cubicBezTo>
                  <a:cubicBezTo>
                    <a:pt x="139264" y="63602"/>
                    <a:pt x="139399" y="63683"/>
                    <a:pt x="139508" y="63683"/>
                  </a:cubicBezTo>
                  <a:cubicBezTo>
                    <a:pt x="139608" y="63683"/>
                    <a:pt x="139685" y="63614"/>
                    <a:pt x="139708" y="63376"/>
                  </a:cubicBezTo>
                  <a:cubicBezTo>
                    <a:pt x="139943" y="61205"/>
                    <a:pt x="140203" y="59082"/>
                    <a:pt x="139259" y="57005"/>
                  </a:cubicBezTo>
                  <a:cubicBezTo>
                    <a:pt x="138174" y="54551"/>
                    <a:pt x="136381" y="52805"/>
                    <a:pt x="134115" y="51508"/>
                  </a:cubicBezTo>
                  <a:cubicBezTo>
                    <a:pt x="133620" y="51224"/>
                    <a:pt x="133596" y="50988"/>
                    <a:pt x="133809" y="50517"/>
                  </a:cubicBezTo>
                  <a:cubicBezTo>
                    <a:pt x="134233" y="49691"/>
                    <a:pt x="134635" y="48841"/>
                    <a:pt x="134965" y="47992"/>
                  </a:cubicBezTo>
                  <a:cubicBezTo>
                    <a:pt x="139424" y="36525"/>
                    <a:pt x="140345" y="24845"/>
                    <a:pt x="136687" y="13000"/>
                  </a:cubicBezTo>
                  <a:cubicBezTo>
                    <a:pt x="135295" y="8517"/>
                    <a:pt x="133219" y="4270"/>
                    <a:pt x="130482" y="447"/>
                  </a:cubicBezTo>
                  <a:cubicBezTo>
                    <a:pt x="130346" y="243"/>
                    <a:pt x="130222" y="88"/>
                    <a:pt x="130013" y="88"/>
                  </a:cubicBezTo>
                  <a:cubicBezTo>
                    <a:pt x="129932" y="88"/>
                    <a:pt x="129839" y="111"/>
                    <a:pt x="129727" y="164"/>
                  </a:cubicBezTo>
                  <a:cubicBezTo>
                    <a:pt x="127013" y="1320"/>
                    <a:pt x="124276" y="2382"/>
                    <a:pt x="121704" y="3845"/>
                  </a:cubicBezTo>
                  <a:cubicBezTo>
                    <a:pt x="117693" y="6181"/>
                    <a:pt x="114107" y="9083"/>
                    <a:pt x="110756" y="12292"/>
                  </a:cubicBezTo>
                  <a:cubicBezTo>
                    <a:pt x="110632" y="12416"/>
                    <a:pt x="110398" y="12686"/>
                    <a:pt x="110311" y="12686"/>
                  </a:cubicBezTo>
                  <a:cubicBezTo>
                    <a:pt x="110299" y="12686"/>
                    <a:pt x="110290" y="12681"/>
                    <a:pt x="110284" y="12670"/>
                  </a:cubicBezTo>
                  <a:cubicBezTo>
                    <a:pt x="110143" y="12485"/>
                    <a:pt x="110024" y="12418"/>
                    <a:pt x="109923" y="12418"/>
                  </a:cubicBezTo>
                  <a:cubicBezTo>
                    <a:pt x="109687" y="12418"/>
                    <a:pt x="109543" y="12783"/>
                    <a:pt x="109411" y="12882"/>
                  </a:cubicBezTo>
                  <a:cubicBezTo>
                    <a:pt x="107028" y="14487"/>
                    <a:pt x="104692" y="16162"/>
                    <a:pt x="102356" y="17837"/>
                  </a:cubicBezTo>
                  <a:cubicBezTo>
                    <a:pt x="102203" y="17952"/>
                    <a:pt x="102089" y="18012"/>
                    <a:pt x="102004" y="18012"/>
                  </a:cubicBezTo>
                  <a:cubicBezTo>
                    <a:pt x="101879" y="18012"/>
                    <a:pt x="101818" y="17882"/>
                    <a:pt x="101790" y="17601"/>
                  </a:cubicBezTo>
                  <a:cubicBezTo>
                    <a:pt x="101719" y="16917"/>
                    <a:pt x="101578" y="16233"/>
                    <a:pt x="101389" y="15572"/>
                  </a:cubicBezTo>
                  <a:cubicBezTo>
                    <a:pt x="100445" y="12198"/>
                    <a:pt x="98416" y="9532"/>
                    <a:pt x="95773" y="7290"/>
                  </a:cubicBezTo>
                  <a:cubicBezTo>
                    <a:pt x="94924" y="6535"/>
                    <a:pt x="94098" y="5756"/>
                    <a:pt x="93154" y="4883"/>
                  </a:cubicBezTo>
                  <a:cubicBezTo>
                    <a:pt x="93060" y="5567"/>
                    <a:pt x="92989" y="6110"/>
                    <a:pt x="92918" y="6629"/>
                  </a:cubicBezTo>
                  <a:cubicBezTo>
                    <a:pt x="92564" y="8894"/>
                    <a:pt x="92399" y="11207"/>
                    <a:pt x="91738" y="13425"/>
                  </a:cubicBezTo>
                  <a:cubicBezTo>
                    <a:pt x="91054" y="15737"/>
                    <a:pt x="90346" y="16233"/>
                    <a:pt x="87987" y="16563"/>
                  </a:cubicBezTo>
                  <a:cubicBezTo>
                    <a:pt x="84754" y="17058"/>
                    <a:pt x="81569" y="17695"/>
                    <a:pt x="78596" y="19088"/>
                  </a:cubicBezTo>
                  <a:cubicBezTo>
                    <a:pt x="77652" y="19512"/>
                    <a:pt x="76850" y="20315"/>
                    <a:pt x="75930" y="20480"/>
                  </a:cubicBezTo>
                  <a:cubicBezTo>
                    <a:pt x="75791" y="20505"/>
                    <a:pt x="75649" y="20516"/>
                    <a:pt x="75506" y="20516"/>
                  </a:cubicBezTo>
                  <a:cubicBezTo>
                    <a:pt x="74697" y="20516"/>
                    <a:pt x="73822" y="20168"/>
                    <a:pt x="72980" y="20008"/>
                  </a:cubicBezTo>
                  <a:cubicBezTo>
                    <a:pt x="72933" y="19984"/>
                    <a:pt x="72886" y="19984"/>
                    <a:pt x="72839" y="19984"/>
                  </a:cubicBezTo>
                  <a:cubicBezTo>
                    <a:pt x="71799" y="19862"/>
                    <a:pt x="70757" y="19801"/>
                    <a:pt x="69716" y="19801"/>
                  </a:cubicBezTo>
                  <a:cubicBezTo>
                    <a:pt x="66951" y="19801"/>
                    <a:pt x="64200" y="20230"/>
                    <a:pt x="61560" y="21070"/>
                  </a:cubicBezTo>
                  <a:cubicBezTo>
                    <a:pt x="61051" y="21236"/>
                    <a:pt x="60528" y="21318"/>
                    <a:pt x="60008" y="21318"/>
                  </a:cubicBezTo>
                  <a:cubicBezTo>
                    <a:pt x="59058" y="21318"/>
                    <a:pt x="58121" y="21046"/>
                    <a:pt x="57313" y="20527"/>
                  </a:cubicBezTo>
                  <a:cubicBezTo>
                    <a:pt x="56086" y="19795"/>
                    <a:pt x="55024" y="18781"/>
                    <a:pt x="54245" y="17578"/>
                  </a:cubicBezTo>
                  <a:cubicBezTo>
                    <a:pt x="53066" y="15666"/>
                    <a:pt x="51485" y="14085"/>
                    <a:pt x="49951" y="12457"/>
                  </a:cubicBezTo>
                  <a:cubicBezTo>
                    <a:pt x="49839" y="12345"/>
                    <a:pt x="49770" y="12149"/>
                    <a:pt x="49502" y="12149"/>
                  </a:cubicBezTo>
                  <a:cubicBezTo>
                    <a:pt x="49487" y="12149"/>
                    <a:pt x="49472" y="12149"/>
                    <a:pt x="49456" y="12151"/>
                  </a:cubicBezTo>
                  <a:cubicBezTo>
                    <a:pt x="49408" y="12552"/>
                    <a:pt x="49338" y="12929"/>
                    <a:pt x="49267" y="13354"/>
                  </a:cubicBezTo>
                  <a:cubicBezTo>
                    <a:pt x="49220" y="13779"/>
                    <a:pt x="49243" y="14227"/>
                    <a:pt x="48937" y="14793"/>
                  </a:cubicBezTo>
                  <a:cubicBezTo>
                    <a:pt x="48795" y="14557"/>
                    <a:pt x="48630" y="14345"/>
                    <a:pt x="48465" y="14133"/>
                  </a:cubicBezTo>
                  <a:cubicBezTo>
                    <a:pt x="42542" y="8021"/>
                    <a:pt x="35841" y="3019"/>
                    <a:pt x="27724" y="117"/>
                  </a:cubicBezTo>
                  <a:cubicBezTo>
                    <a:pt x="27540" y="49"/>
                    <a:pt x="27387" y="1"/>
                    <a:pt x="2725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6003904" y="3214552"/>
              <a:ext cx="1526338" cy="817502"/>
            </a:xfrm>
            <a:custGeom>
              <a:avLst/>
              <a:gdLst/>
              <a:ahLst/>
              <a:cxnLst/>
              <a:rect l="l" t="t" r="r" b="b"/>
              <a:pathLst>
                <a:path w="84235" h="45116" extrusionOk="0">
                  <a:moveTo>
                    <a:pt x="11289" y="1"/>
                  </a:moveTo>
                  <a:cubicBezTo>
                    <a:pt x="11262" y="1"/>
                    <a:pt x="11235" y="1"/>
                    <a:pt x="11208" y="1"/>
                  </a:cubicBezTo>
                  <a:cubicBezTo>
                    <a:pt x="8023" y="48"/>
                    <a:pt x="5357" y="1417"/>
                    <a:pt x="2785" y="3139"/>
                  </a:cubicBezTo>
                  <a:cubicBezTo>
                    <a:pt x="2337" y="6301"/>
                    <a:pt x="1770" y="9439"/>
                    <a:pt x="1204" y="12577"/>
                  </a:cubicBezTo>
                  <a:cubicBezTo>
                    <a:pt x="850" y="14607"/>
                    <a:pt x="496" y="16636"/>
                    <a:pt x="166" y="18665"/>
                  </a:cubicBezTo>
                  <a:cubicBezTo>
                    <a:pt x="142" y="18925"/>
                    <a:pt x="1" y="19279"/>
                    <a:pt x="213" y="19444"/>
                  </a:cubicBezTo>
                  <a:cubicBezTo>
                    <a:pt x="275" y="19487"/>
                    <a:pt x="341" y="19504"/>
                    <a:pt x="410" y="19504"/>
                  </a:cubicBezTo>
                  <a:cubicBezTo>
                    <a:pt x="605" y="19504"/>
                    <a:pt x="817" y="19366"/>
                    <a:pt x="992" y="19279"/>
                  </a:cubicBezTo>
                  <a:cubicBezTo>
                    <a:pt x="2006" y="18807"/>
                    <a:pt x="2950" y="18146"/>
                    <a:pt x="3682" y="17297"/>
                  </a:cubicBezTo>
                  <a:cubicBezTo>
                    <a:pt x="5546" y="15267"/>
                    <a:pt x="6773" y="12861"/>
                    <a:pt x="7929" y="10407"/>
                  </a:cubicBezTo>
                  <a:cubicBezTo>
                    <a:pt x="8023" y="10171"/>
                    <a:pt x="8047" y="9888"/>
                    <a:pt x="8353" y="9722"/>
                  </a:cubicBezTo>
                  <a:cubicBezTo>
                    <a:pt x="8660" y="13498"/>
                    <a:pt x="8613" y="17320"/>
                    <a:pt x="10029" y="20907"/>
                  </a:cubicBezTo>
                  <a:cubicBezTo>
                    <a:pt x="10147" y="20859"/>
                    <a:pt x="10194" y="20836"/>
                    <a:pt x="10194" y="20836"/>
                  </a:cubicBezTo>
                  <a:cubicBezTo>
                    <a:pt x="10335" y="20671"/>
                    <a:pt x="10477" y="20506"/>
                    <a:pt x="10595" y="20317"/>
                  </a:cubicBezTo>
                  <a:cubicBezTo>
                    <a:pt x="13072" y="17037"/>
                    <a:pt x="16683" y="14843"/>
                    <a:pt x="20741" y="14135"/>
                  </a:cubicBezTo>
                  <a:cubicBezTo>
                    <a:pt x="20868" y="14111"/>
                    <a:pt x="20974" y="14099"/>
                    <a:pt x="21060" y="14099"/>
                  </a:cubicBezTo>
                  <a:cubicBezTo>
                    <a:pt x="21405" y="14099"/>
                    <a:pt x="21439" y="14295"/>
                    <a:pt x="21307" y="14748"/>
                  </a:cubicBezTo>
                  <a:cubicBezTo>
                    <a:pt x="21142" y="15291"/>
                    <a:pt x="21048" y="15857"/>
                    <a:pt x="20977" y="16400"/>
                  </a:cubicBezTo>
                  <a:cubicBezTo>
                    <a:pt x="20882" y="17509"/>
                    <a:pt x="20788" y="18618"/>
                    <a:pt x="21213" y="19680"/>
                  </a:cubicBezTo>
                  <a:cubicBezTo>
                    <a:pt x="21320" y="19931"/>
                    <a:pt x="21428" y="20264"/>
                    <a:pt x="21691" y="20264"/>
                  </a:cubicBezTo>
                  <a:cubicBezTo>
                    <a:pt x="21774" y="20264"/>
                    <a:pt x="21873" y="20231"/>
                    <a:pt x="21991" y="20152"/>
                  </a:cubicBezTo>
                  <a:cubicBezTo>
                    <a:pt x="22975" y="19528"/>
                    <a:pt x="23999" y="19336"/>
                    <a:pt x="25045" y="19336"/>
                  </a:cubicBezTo>
                  <a:cubicBezTo>
                    <a:pt x="25781" y="19336"/>
                    <a:pt x="26527" y="19431"/>
                    <a:pt x="27277" y="19538"/>
                  </a:cubicBezTo>
                  <a:cubicBezTo>
                    <a:pt x="27914" y="19609"/>
                    <a:pt x="28079" y="19868"/>
                    <a:pt x="27961" y="20482"/>
                  </a:cubicBezTo>
                  <a:cubicBezTo>
                    <a:pt x="27584" y="22252"/>
                    <a:pt x="26946" y="23927"/>
                    <a:pt x="26475" y="25649"/>
                  </a:cubicBezTo>
                  <a:cubicBezTo>
                    <a:pt x="26357" y="26098"/>
                    <a:pt x="26144" y="26546"/>
                    <a:pt x="26309" y="27136"/>
                  </a:cubicBezTo>
                  <a:cubicBezTo>
                    <a:pt x="28150" y="25862"/>
                    <a:pt x="30179" y="24965"/>
                    <a:pt x="32350" y="24470"/>
                  </a:cubicBezTo>
                  <a:cubicBezTo>
                    <a:pt x="33799" y="24183"/>
                    <a:pt x="35280" y="24036"/>
                    <a:pt x="36764" y="24036"/>
                  </a:cubicBezTo>
                  <a:cubicBezTo>
                    <a:pt x="37480" y="24036"/>
                    <a:pt x="38196" y="24070"/>
                    <a:pt x="38909" y="24139"/>
                  </a:cubicBezTo>
                  <a:cubicBezTo>
                    <a:pt x="38532" y="24753"/>
                    <a:pt x="38201" y="25248"/>
                    <a:pt x="37895" y="25791"/>
                  </a:cubicBezTo>
                  <a:cubicBezTo>
                    <a:pt x="36290" y="28835"/>
                    <a:pt x="36432" y="32020"/>
                    <a:pt x="37092" y="35276"/>
                  </a:cubicBezTo>
                  <a:cubicBezTo>
                    <a:pt x="37753" y="38556"/>
                    <a:pt x="39004" y="41694"/>
                    <a:pt x="39735" y="45115"/>
                  </a:cubicBezTo>
                  <a:cubicBezTo>
                    <a:pt x="40301" y="43275"/>
                    <a:pt x="40750" y="41553"/>
                    <a:pt x="40844" y="39571"/>
                  </a:cubicBezTo>
                  <a:cubicBezTo>
                    <a:pt x="42472" y="40963"/>
                    <a:pt x="43817" y="42308"/>
                    <a:pt x="44407" y="44266"/>
                  </a:cubicBezTo>
                  <a:cubicBezTo>
                    <a:pt x="44478" y="44502"/>
                    <a:pt x="44478" y="44832"/>
                    <a:pt x="44832" y="44879"/>
                  </a:cubicBezTo>
                  <a:cubicBezTo>
                    <a:pt x="44865" y="44884"/>
                    <a:pt x="44897" y="44886"/>
                    <a:pt x="44928" y="44886"/>
                  </a:cubicBezTo>
                  <a:cubicBezTo>
                    <a:pt x="45221" y="44886"/>
                    <a:pt x="45390" y="44690"/>
                    <a:pt x="45540" y="44455"/>
                  </a:cubicBezTo>
                  <a:cubicBezTo>
                    <a:pt x="46082" y="43629"/>
                    <a:pt x="46483" y="42732"/>
                    <a:pt x="46719" y="41765"/>
                  </a:cubicBezTo>
                  <a:cubicBezTo>
                    <a:pt x="47309" y="39618"/>
                    <a:pt x="47427" y="37376"/>
                    <a:pt x="47757" y="35158"/>
                  </a:cubicBezTo>
                  <a:cubicBezTo>
                    <a:pt x="48041" y="33271"/>
                    <a:pt x="48536" y="31454"/>
                    <a:pt x="49716" y="29896"/>
                  </a:cubicBezTo>
                  <a:cubicBezTo>
                    <a:pt x="49844" y="29740"/>
                    <a:pt x="49955" y="29592"/>
                    <a:pt x="50095" y="29592"/>
                  </a:cubicBezTo>
                  <a:cubicBezTo>
                    <a:pt x="50187" y="29592"/>
                    <a:pt x="50292" y="29657"/>
                    <a:pt x="50424" y="29826"/>
                  </a:cubicBezTo>
                  <a:cubicBezTo>
                    <a:pt x="52524" y="32445"/>
                    <a:pt x="54718" y="35017"/>
                    <a:pt x="56370" y="37966"/>
                  </a:cubicBezTo>
                  <a:cubicBezTo>
                    <a:pt x="56960" y="39051"/>
                    <a:pt x="57455" y="40184"/>
                    <a:pt x="58045" y="41293"/>
                  </a:cubicBezTo>
                  <a:cubicBezTo>
                    <a:pt x="58092" y="38792"/>
                    <a:pt x="58305" y="36314"/>
                    <a:pt x="58187" y="33837"/>
                  </a:cubicBezTo>
                  <a:cubicBezTo>
                    <a:pt x="58045" y="31359"/>
                    <a:pt x="57785" y="28929"/>
                    <a:pt x="56842" y="26452"/>
                  </a:cubicBezTo>
                  <a:lnTo>
                    <a:pt x="56842" y="26452"/>
                  </a:lnTo>
                  <a:cubicBezTo>
                    <a:pt x="57125" y="26570"/>
                    <a:pt x="57243" y="26593"/>
                    <a:pt x="57314" y="26640"/>
                  </a:cubicBezTo>
                  <a:cubicBezTo>
                    <a:pt x="57648" y="26827"/>
                    <a:pt x="57847" y="26940"/>
                    <a:pt x="57986" y="26940"/>
                  </a:cubicBezTo>
                  <a:cubicBezTo>
                    <a:pt x="58181" y="26940"/>
                    <a:pt x="58257" y="26719"/>
                    <a:pt x="58423" y="26168"/>
                  </a:cubicBezTo>
                  <a:cubicBezTo>
                    <a:pt x="58989" y="24139"/>
                    <a:pt x="58682" y="22275"/>
                    <a:pt x="57314" y="20647"/>
                  </a:cubicBezTo>
                  <a:cubicBezTo>
                    <a:pt x="56983" y="20293"/>
                    <a:pt x="56629" y="19986"/>
                    <a:pt x="56252" y="19680"/>
                  </a:cubicBezTo>
                  <a:cubicBezTo>
                    <a:pt x="56559" y="19585"/>
                    <a:pt x="56700" y="19515"/>
                    <a:pt x="56842" y="19491"/>
                  </a:cubicBezTo>
                  <a:cubicBezTo>
                    <a:pt x="57439" y="19354"/>
                    <a:pt x="58045" y="19285"/>
                    <a:pt x="58648" y="19285"/>
                  </a:cubicBezTo>
                  <a:cubicBezTo>
                    <a:pt x="59807" y="19285"/>
                    <a:pt x="60954" y="19537"/>
                    <a:pt x="62009" y="20034"/>
                  </a:cubicBezTo>
                  <a:cubicBezTo>
                    <a:pt x="62206" y="20132"/>
                    <a:pt x="62372" y="20180"/>
                    <a:pt x="62512" y="20180"/>
                  </a:cubicBezTo>
                  <a:cubicBezTo>
                    <a:pt x="62808" y="20180"/>
                    <a:pt x="62990" y="19969"/>
                    <a:pt x="63118" y="19585"/>
                  </a:cubicBezTo>
                  <a:cubicBezTo>
                    <a:pt x="63165" y="19420"/>
                    <a:pt x="63212" y="19255"/>
                    <a:pt x="63260" y="19090"/>
                  </a:cubicBezTo>
                  <a:cubicBezTo>
                    <a:pt x="63566" y="17650"/>
                    <a:pt x="63354" y="16211"/>
                    <a:pt x="63047" y="14795"/>
                  </a:cubicBezTo>
                  <a:cubicBezTo>
                    <a:pt x="62914" y="14211"/>
                    <a:pt x="62886" y="14040"/>
                    <a:pt x="63174" y="14040"/>
                  </a:cubicBezTo>
                  <a:cubicBezTo>
                    <a:pt x="63293" y="14040"/>
                    <a:pt x="63466" y="14070"/>
                    <a:pt x="63708" y="14111"/>
                  </a:cubicBezTo>
                  <a:cubicBezTo>
                    <a:pt x="67813" y="14843"/>
                    <a:pt x="71447" y="17131"/>
                    <a:pt x="73877" y="20506"/>
                  </a:cubicBezTo>
                  <a:cubicBezTo>
                    <a:pt x="73963" y="20612"/>
                    <a:pt x="74009" y="20795"/>
                    <a:pt x="74226" y="20795"/>
                  </a:cubicBezTo>
                  <a:cubicBezTo>
                    <a:pt x="74249" y="20795"/>
                    <a:pt x="74275" y="20793"/>
                    <a:pt x="74302" y="20789"/>
                  </a:cubicBezTo>
                  <a:cubicBezTo>
                    <a:pt x="75671" y="17249"/>
                    <a:pt x="75647" y="13451"/>
                    <a:pt x="75977" y="9652"/>
                  </a:cubicBezTo>
                  <a:cubicBezTo>
                    <a:pt x="76213" y="9911"/>
                    <a:pt x="76402" y="10242"/>
                    <a:pt x="76496" y="10572"/>
                  </a:cubicBezTo>
                  <a:cubicBezTo>
                    <a:pt x="77393" y="12625"/>
                    <a:pt x="78526" y="14559"/>
                    <a:pt x="79894" y="16353"/>
                  </a:cubicBezTo>
                  <a:cubicBezTo>
                    <a:pt x="80838" y="17580"/>
                    <a:pt x="81947" y="18689"/>
                    <a:pt x="83434" y="19279"/>
                  </a:cubicBezTo>
                  <a:cubicBezTo>
                    <a:pt x="83689" y="19374"/>
                    <a:pt x="83869" y="19430"/>
                    <a:pt x="83990" y="19430"/>
                  </a:cubicBezTo>
                  <a:cubicBezTo>
                    <a:pt x="84225" y="19430"/>
                    <a:pt x="84235" y="19219"/>
                    <a:pt x="84141" y="18689"/>
                  </a:cubicBezTo>
                  <a:cubicBezTo>
                    <a:pt x="83504" y="14866"/>
                    <a:pt x="82820" y="11044"/>
                    <a:pt x="82183" y="7221"/>
                  </a:cubicBezTo>
                  <a:cubicBezTo>
                    <a:pt x="81947" y="5900"/>
                    <a:pt x="81640" y="4602"/>
                    <a:pt x="81664" y="3257"/>
                  </a:cubicBezTo>
                  <a:cubicBezTo>
                    <a:pt x="81381" y="3069"/>
                    <a:pt x="81098" y="2856"/>
                    <a:pt x="80838" y="2715"/>
                  </a:cubicBezTo>
                  <a:cubicBezTo>
                    <a:pt x="78667" y="1393"/>
                    <a:pt x="76379" y="308"/>
                    <a:pt x="73783" y="96"/>
                  </a:cubicBezTo>
                  <a:cubicBezTo>
                    <a:pt x="73575" y="80"/>
                    <a:pt x="73370" y="72"/>
                    <a:pt x="73169" y="72"/>
                  </a:cubicBezTo>
                  <a:cubicBezTo>
                    <a:pt x="71546" y="72"/>
                    <a:pt x="70156" y="603"/>
                    <a:pt x="69064" y="2030"/>
                  </a:cubicBezTo>
                  <a:cubicBezTo>
                    <a:pt x="67695" y="3753"/>
                    <a:pt x="66704" y="5711"/>
                    <a:pt x="65525" y="7552"/>
                  </a:cubicBezTo>
                  <a:cubicBezTo>
                    <a:pt x="62858" y="11775"/>
                    <a:pt x="59673" y="15480"/>
                    <a:pt x="55332" y="18099"/>
                  </a:cubicBezTo>
                  <a:cubicBezTo>
                    <a:pt x="54199" y="18807"/>
                    <a:pt x="52901" y="19161"/>
                    <a:pt x="51580" y="19161"/>
                  </a:cubicBezTo>
                  <a:cubicBezTo>
                    <a:pt x="51250" y="19161"/>
                    <a:pt x="50943" y="19231"/>
                    <a:pt x="50660" y="19397"/>
                  </a:cubicBezTo>
                  <a:cubicBezTo>
                    <a:pt x="47963" y="21155"/>
                    <a:pt x="45248" y="22016"/>
                    <a:pt x="42525" y="22016"/>
                  </a:cubicBezTo>
                  <a:cubicBezTo>
                    <a:pt x="39839" y="22016"/>
                    <a:pt x="37144" y="21178"/>
                    <a:pt x="34450" y="19538"/>
                  </a:cubicBezTo>
                  <a:cubicBezTo>
                    <a:pt x="34100" y="19312"/>
                    <a:pt x="33679" y="19175"/>
                    <a:pt x="33248" y="19175"/>
                  </a:cubicBezTo>
                  <a:cubicBezTo>
                    <a:pt x="33185" y="19175"/>
                    <a:pt x="33121" y="19178"/>
                    <a:pt x="33058" y="19184"/>
                  </a:cubicBezTo>
                  <a:cubicBezTo>
                    <a:pt x="32905" y="19196"/>
                    <a:pt x="32753" y="19202"/>
                    <a:pt x="32601" y="19202"/>
                  </a:cubicBezTo>
                  <a:cubicBezTo>
                    <a:pt x="31552" y="19202"/>
                    <a:pt x="30520" y="18921"/>
                    <a:pt x="29613" y="18406"/>
                  </a:cubicBezTo>
                  <a:cubicBezTo>
                    <a:pt x="24964" y="15739"/>
                    <a:pt x="21590" y="11822"/>
                    <a:pt x="18782" y="7363"/>
                  </a:cubicBezTo>
                  <a:cubicBezTo>
                    <a:pt x="17650" y="5570"/>
                    <a:pt x="16730" y="3658"/>
                    <a:pt x="15385" y="2030"/>
                  </a:cubicBezTo>
                  <a:cubicBezTo>
                    <a:pt x="14293" y="730"/>
                    <a:pt x="12973" y="1"/>
                    <a:pt x="11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5712752" y="2878082"/>
              <a:ext cx="294595" cy="251578"/>
            </a:xfrm>
            <a:custGeom>
              <a:avLst/>
              <a:gdLst/>
              <a:ahLst/>
              <a:cxnLst/>
              <a:rect l="l" t="t" r="r" b="b"/>
              <a:pathLst>
                <a:path w="16258" h="13884" extrusionOk="0">
                  <a:moveTo>
                    <a:pt x="8495" y="1"/>
                  </a:moveTo>
                  <a:cubicBezTo>
                    <a:pt x="8542" y="284"/>
                    <a:pt x="8495" y="567"/>
                    <a:pt x="8329" y="779"/>
                  </a:cubicBezTo>
                  <a:cubicBezTo>
                    <a:pt x="7881" y="1794"/>
                    <a:pt x="7338" y="2761"/>
                    <a:pt x="6725" y="3658"/>
                  </a:cubicBezTo>
                  <a:cubicBezTo>
                    <a:pt x="5215" y="5876"/>
                    <a:pt x="3351" y="7646"/>
                    <a:pt x="661" y="8306"/>
                  </a:cubicBezTo>
                  <a:cubicBezTo>
                    <a:pt x="0" y="8495"/>
                    <a:pt x="71" y="8731"/>
                    <a:pt x="378" y="9203"/>
                  </a:cubicBezTo>
                  <a:cubicBezTo>
                    <a:pt x="1392" y="10855"/>
                    <a:pt x="2926" y="12105"/>
                    <a:pt x="4719" y="12813"/>
                  </a:cubicBezTo>
                  <a:cubicBezTo>
                    <a:pt x="6501" y="13519"/>
                    <a:pt x="8283" y="13884"/>
                    <a:pt x="10061" y="13884"/>
                  </a:cubicBezTo>
                  <a:cubicBezTo>
                    <a:pt x="11911" y="13884"/>
                    <a:pt x="13757" y="13489"/>
                    <a:pt x="15597" y="12671"/>
                  </a:cubicBezTo>
                  <a:cubicBezTo>
                    <a:pt x="15620" y="11185"/>
                    <a:pt x="15786" y="9698"/>
                    <a:pt x="16116" y="8235"/>
                  </a:cubicBezTo>
                  <a:cubicBezTo>
                    <a:pt x="16163" y="8070"/>
                    <a:pt x="16257" y="7882"/>
                    <a:pt x="16116" y="7740"/>
                  </a:cubicBezTo>
                  <a:cubicBezTo>
                    <a:pt x="16065" y="7696"/>
                    <a:pt x="16016" y="7678"/>
                    <a:pt x="15969" y="7678"/>
                  </a:cubicBezTo>
                  <a:cubicBezTo>
                    <a:pt x="15839" y="7678"/>
                    <a:pt x="15718" y="7806"/>
                    <a:pt x="15597" y="7858"/>
                  </a:cubicBezTo>
                  <a:cubicBezTo>
                    <a:pt x="13804" y="8802"/>
                    <a:pt x="12010" y="9793"/>
                    <a:pt x="10217" y="10737"/>
                  </a:cubicBezTo>
                  <a:cubicBezTo>
                    <a:pt x="9934" y="10878"/>
                    <a:pt x="9674" y="11138"/>
                    <a:pt x="9202" y="11138"/>
                  </a:cubicBezTo>
                  <a:cubicBezTo>
                    <a:pt x="9462" y="7174"/>
                    <a:pt x="10335" y="3469"/>
                    <a:pt x="13072" y="260"/>
                  </a:cubicBezTo>
                  <a:lnTo>
                    <a:pt x="13072" y="260"/>
                  </a:lnTo>
                  <a:cubicBezTo>
                    <a:pt x="12514" y="382"/>
                    <a:pt x="11931" y="453"/>
                    <a:pt x="11341" y="453"/>
                  </a:cubicBezTo>
                  <a:cubicBezTo>
                    <a:pt x="11132" y="453"/>
                    <a:pt x="10922" y="444"/>
                    <a:pt x="10713" y="425"/>
                  </a:cubicBezTo>
                  <a:cubicBezTo>
                    <a:pt x="9958" y="378"/>
                    <a:pt x="9226" y="237"/>
                    <a:pt x="8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7529390" y="2880220"/>
              <a:ext cx="292040" cy="248552"/>
            </a:xfrm>
            <a:custGeom>
              <a:avLst/>
              <a:gdLst/>
              <a:ahLst/>
              <a:cxnLst/>
              <a:rect l="l" t="t" r="r" b="b"/>
              <a:pathLst>
                <a:path w="16117" h="13717" extrusionOk="0">
                  <a:moveTo>
                    <a:pt x="7622" y="1"/>
                  </a:moveTo>
                  <a:cubicBezTo>
                    <a:pt x="6694" y="252"/>
                    <a:pt x="5766" y="336"/>
                    <a:pt x="4775" y="336"/>
                  </a:cubicBezTo>
                  <a:cubicBezTo>
                    <a:pt x="4279" y="336"/>
                    <a:pt x="3768" y="315"/>
                    <a:pt x="3233" y="284"/>
                  </a:cubicBezTo>
                  <a:lnTo>
                    <a:pt x="3233" y="284"/>
                  </a:lnTo>
                  <a:cubicBezTo>
                    <a:pt x="4106" y="1298"/>
                    <a:pt x="4814" y="2431"/>
                    <a:pt x="5380" y="3658"/>
                  </a:cubicBezTo>
                  <a:cubicBezTo>
                    <a:pt x="6371" y="5899"/>
                    <a:pt x="6772" y="8259"/>
                    <a:pt x="7032" y="10642"/>
                  </a:cubicBezTo>
                  <a:cubicBezTo>
                    <a:pt x="7069" y="10976"/>
                    <a:pt x="6996" y="11076"/>
                    <a:pt x="6878" y="11076"/>
                  </a:cubicBezTo>
                  <a:cubicBezTo>
                    <a:pt x="6770" y="11076"/>
                    <a:pt x="6624" y="10993"/>
                    <a:pt x="6489" y="10925"/>
                  </a:cubicBezTo>
                  <a:cubicBezTo>
                    <a:pt x="4578" y="9911"/>
                    <a:pt x="2667" y="8872"/>
                    <a:pt x="756" y="7858"/>
                  </a:cubicBezTo>
                  <a:cubicBezTo>
                    <a:pt x="580" y="7760"/>
                    <a:pt x="421" y="7598"/>
                    <a:pt x="171" y="7598"/>
                  </a:cubicBezTo>
                  <a:cubicBezTo>
                    <a:pt x="118" y="7598"/>
                    <a:pt x="62" y="7606"/>
                    <a:pt x="1" y="7622"/>
                  </a:cubicBezTo>
                  <a:cubicBezTo>
                    <a:pt x="402" y="9250"/>
                    <a:pt x="614" y="10902"/>
                    <a:pt x="590" y="12577"/>
                  </a:cubicBezTo>
                  <a:cubicBezTo>
                    <a:pt x="2337" y="13339"/>
                    <a:pt x="4223" y="13717"/>
                    <a:pt x="6118" y="13717"/>
                  </a:cubicBezTo>
                  <a:cubicBezTo>
                    <a:pt x="7039" y="13717"/>
                    <a:pt x="7962" y="13627"/>
                    <a:pt x="8872" y="13450"/>
                  </a:cubicBezTo>
                  <a:cubicBezTo>
                    <a:pt x="11775" y="12884"/>
                    <a:pt x="14205" y="11562"/>
                    <a:pt x="15833" y="8990"/>
                  </a:cubicBezTo>
                  <a:cubicBezTo>
                    <a:pt x="16116" y="8519"/>
                    <a:pt x="16069" y="8330"/>
                    <a:pt x="15526" y="8188"/>
                  </a:cubicBezTo>
                  <a:cubicBezTo>
                    <a:pt x="11326" y="6985"/>
                    <a:pt x="9179" y="3776"/>
                    <a:pt x="7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394;p44"/>
          <p:cNvSpPr/>
          <p:nvPr/>
        </p:nvSpPr>
        <p:spPr>
          <a:xfrm>
            <a:off x="7986860" y="1099346"/>
            <a:ext cx="1157090" cy="2301555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94;p44"/>
          <p:cNvSpPr/>
          <p:nvPr/>
        </p:nvSpPr>
        <p:spPr>
          <a:xfrm>
            <a:off x="8152130" y="2924175"/>
            <a:ext cx="991870" cy="1851660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94;p44"/>
          <p:cNvSpPr/>
          <p:nvPr/>
        </p:nvSpPr>
        <p:spPr>
          <a:xfrm flipH="1">
            <a:off x="-635" y="-414020"/>
            <a:ext cx="965200" cy="2049145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94;p44"/>
          <p:cNvSpPr/>
          <p:nvPr/>
        </p:nvSpPr>
        <p:spPr>
          <a:xfrm flipH="1">
            <a:off x="0" y="1378585"/>
            <a:ext cx="892810" cy="1887220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>
            <a:spLocks noGrp="1"/>
          </p:cNvSpPr>
          <p:nvPr>
            <p:ph type="body" idx="1"/>
          </p:nvPr>
        </p:nvSpPr>
        <p:spPr>
          <a:xfrm>
            <a:off x="2429510" y="688975"/>
            <a:ext cx="4135755" cy="9544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ym typeface="+mn-ea"/>
              </a:rPr>
              <a:t> </a:t>
            </a:r>
            <a:r>
              <a:rPr lang="es-ES" sz="1400" dirty="0">
                <a:latin typeface="Algerian" panose="04020705040A02060702" charset="0"/>
                <a:cs typeface="Algerian" panose="04020705040A02060702" charset="0"/>
                <a:sym typeface="+mn-ea"/>
              </a:rPr>
              <a:t>PÁGINA INICIAL QUE SE MUESTRA AL USUARIO AL ENTRAR A LA PÁGINA SIN INICIAR SESIÓN</a:t>
            </a: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373" name="Google Shape;373;p43"/>
          <p:cNvSpPr txBox="1">
            <a:spLocks noGrp="1"/>
          </p:cNvSpPr>
          <p:nvPr>
            <p:ph type="title"/>
          </p:nvPr>
        </p:nvSpPr>
        <p:spPr>
          <a:xfrm>
            <a:off x="3251200" y="177165"/>
            <a:ext cx="2493010" cy="511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altLang="en-GB"/>
              <a:t>INDEX</a:t>
            </a:r>
          </a:p>
        </p:txBody>
      </p:sp>
      <p:sp>
        <p:nvSpPr>
          <p:cNvPr id="374" name="Google Shape;374;p43"/>
          <p:cNvSpPr/>
          <p:nvPr/>
        </p:nvSpPr>
        <p:spPr>
          <a:xfrm flipH="1">
            <a:off x="7643765" y="-338126"/>
            <a:ext cx="1219511" cy="2502842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3"/>
          <p:cNvSpPr/>
          <p:nvPr/>
        </p:nvSpPr>
        <p:spPr>
          <a:xfrm>
            <a:off x="6893060" y="2642250"/>
            <a:ext cx="1576244" cy="3477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 panose="00000500000000000000" charset="-128"/>
            </a:endParaRPr>
          </a:p>
        </p:txBody>
      </p:sp>
      <p:sp>
        <p:nvSpPr>
          <p:cNvPr id="376" name="Google Shape;376;p43"/>
          <p:cNvSpPr/>
          <p:nvPr/>
        </p:nvSpPr>
        <p:spPr>
          <a:xfrm>
            <a:off x="5881956" y="2229677"/>
            <a:ext cx="3195673" cy="3477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lang="es-ES" b="0" i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 panose="00000500000000000000" charset="-128"/>
            </a:endParaRPr>
          </a:p>
        </p:txBody>
      </p:sp>
      <p:pic>
        <p:nvPicPr>
          <p:cNvPr id="2" name="Imagen 1" descr="Inic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1536700"/>
            <a:ext cx="6290945" cy="33299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>
            <a:spLocks noGrp="1"/>
          </p:cNvSpPr>
          <p:nvPr>
            <p:ph type="title"/>
          </p:nvPr>
        </p:nvSpPr>
        <p:spPr>
          <a:xfrm>
            <a:off x="1769110" y="84455"/>
            <a:ext cx="5266690" cy="6521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altLang="en-GB" sz="2800"/>
              <a:t>INICIO DE SESI</a:t>
            </a:r>
            <a:r>
              <a:rPr lang="es-ES" altLang="en-GB" sz="2800" b="1"/>
              <a:t>Ó</a:t>
            </a:r>
            <a:r>
              <a:rPr lang="es-ES" altLang="en-GB" sz="2800"/>
              <a:t>N</a:t>
            </a:r>
          </a:p>
        </p:txBody>
      </p:sp>
      <p:sp>
        <p:nvSpPr>
          <p:cNvPr id="401" name="Google Shape;401;p45"/>
          <p:cNvSpPr txBox="1">
            <a:spLocks noGrp="1"/>
          </p:cNvSpPr>
          <p:nvPr>
            <p:ph type="subTitle" idx="1"/>
          </p:nvPr>
        </p:nvSpPr>
        <p:spPr>
          <a:xfrm>
            <a:off x="2576830" y="736600"/>
            <a:ext cx="3650615" cy="987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altLang="en-GB">
                <a:latin typeface="Algerian" panose="04020705040A02060702" charset="0"/>
                <a:cs typeface="Algerian" panose="04020705040A02060702" charset="0"/>
              </a:rPr>
              <a:t>formulario a rellenar POR EL USUARIO para iniciar sesión</a:t>
            </a:r>
          </a:p>
        </p:txBody>
      </p:sp>
      <p:sp>
        <p:nvSpPr>
          <p:cNvPr id="402" name="Google Shape;402;p45"/>
          <p:cNvSpPr/>
          <p:nvPr/>
        </p:nvSpPr>
        <p:spPr>
          <a:xfrm>
            <a:off x="2897112" y="1723610"/>
            <a:ext cx="3349776" cy="3813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 panose="00000500000000000000" charset="-128"/>
            </a:endParaRPr>
          </a:p>
        </p:txBody>
      </p:sp>
      <p:sp>
        <p:nvSpPr>
          <p:cNvPr id="403" name="Google Shape;403;p45"/>
          <p:cNvSpPr/>
          <p:nvPr/>
        </p:nvSpPr>
        <p:spPr>
          <a:xfrm>
            <a:off x="2897112" y="1140941"/>
            <a:ext cx="3349776" cy="3813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 panose="00000500000000000000" charset="-128"/>
            </a:endParaRPr>
          </a:p>
        </p:txBody>
      </p:sp>
      <p:sp>
        <p:nvSpPr>
          <p:cNvPr id="404" name="Google Shape;404;p45"/>
          <p:cNvSpPr txBox="1">
            <a:spLocks noGrp="1"/>
          </p:cNvSpPr>
          <p:nvPr>
            <p:ph type="ctrTitle" idx="4294967295"/>
          </p:nvPr>
        </p:nvSpPr>
        <p:spPr>
          <a:xfrm rot="-5400000">
            <a:off x="7726650" y="845725"/>
            <a:ext cx="22632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/>
              <a:t>LaLigaSantander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70" y="1724025"/>
            <a:ext cx="6516370" cy="29883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/>
          <p:nvPr/>
        </p:nvSpPr>
        <p:spPr>
          <a:xfrm>
            <a:off x="964526" y="1635135"/>
            <a:ext cx="783724" cy="4026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 panose="00000500000000000000" charset="-128"/>
            </a:endParaRPr>
          </a:p>
        </p:txBody>
      </p:sp>
      <p:sp>
        <p:nvSpPr>
          <p:cNvPr id="391" name="Google Shape;391;p44"/>
          <p:cNvSpPr/>
          <p:nvPr/>
        </p:nvSpPr>
        <p:spPr>
          <a:xfrm>
            <a:off x="4767445" y="1635135"/>
            <a:ext cx="902470" cy="4026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 panose="00000500000000000000" charset="-128"/>
            </a:endParaRPr>
          </a:p>
        </p:txBody>
      </p:sp>
      <p:sp>
        <p:nvSpPr>
          <p:cNvPr id="392" name="Google Shape;392;p44"/>
          <p:cNvSpPr/>
          <p:nvPr/>
        </p:nvSpPr>
        <p:spPr>
          <a:xfrm>
            <a:off x="892739" y="3137510"/>
            <a:ext cx="927299" cy="4026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 panose="00000500000000000000" charset="-128"/>
            </a:endParaRPr>
          </a:p>
        </p:txBody>
      </p:sp>
      <p:sp>
        <p:nvSpPr>
          <p:cNvPr id="393" name="Google Shape;393;p44"/>
          <p:cNvSpPr/>
          <p:nvPr/>
        </p:nvSpPr>
        <p:spPr>
          <a:xfrm>
            <a:off x="4743426" y="3137510"/>
            <a:ext cx="950509" cy="4026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 panose="00000500000000000000" charset="-128"/>
            </a:endParaRPr>
          </a:p>
        </p:txBody>
      </p:sp>
      <p:sp>
        <p:nvSpPr>
          <p:cNvPr id="394" name="Google Shape;394;p44"/>
          <p:cNvSpPr/>
          <p:nvPr/>
        </p:nvSpPr>
        <p:spPr>
          <a:xfrm>
            <a:off x="7833825" y="-606899"/>
            <a:ext cx="1157090" cy="2301555"/>
          </a:xfrm>
          <a:custGeom>
            <a:avLst/>
            <a:gdLst/>
            <a:ahLst/>
            <a:cxnLst/>
            <a:rect l="l" t="t" r="r" b="b"/>
            <a:pathLst>
              <a:path w="33425" h="56941" extrusionOk="0">
                <a:moveTo>
                  <a:pt x="33424" y="0"/>
                </a:moveTo>
                <a:lnTo>
                  <a:pt x="1902" y="35993"/>
                </a:lnTo>
                <a:lnTo>
                  <a:pt x="13010" y="34091"/>
                </a:lnTo>
                <a:lnTo>
                  <a:pt x="1" y="56941"/>
                </a:lnTo>
                <a:lnTo>
                  <a:pt x="26853" y="23350"/>
                </a:lnTo>
                <a:lnTo>
                  <a:pt x="18347" y="26486"/>
                </a:lnTo>
                <a:lnTo>
                  <a:pt x="334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4"/>
          <p:cNvSpPr/>
          <p:nvPr/>
        </p:nvSpPr>
        <p:spPr>
          <a:xfrm>
            <a:off x="3980100" y="-855550"/>
            <a:ext cx="1744200" cy="1744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5"/>
          <p:cNvSpPr txBox="1">
            <a:spLocks noGrp="1"/>
          </p:cNvSpPr>
          <p:nvPr>
            <p:ph type="title"/>
          </p:nvPr>
        </p:nvSpPr>
        <p:spPr>
          <a:xfrm>
            <a:off x="454660" y="217805"/>
            <a:ext cx="8234680" cy="6521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altLang="en-GB"/>
              <a:t>ERRORES INICIO SESI</a:t>
            </a:r>
            <a:r>
              <a:rPr lang="es-ES" altLang="en-GB" b="1"/>
              <a:t>Ó</a:t>
            </a:r>
            <a:r>
              <a:rPr lang="es-ES" altLang="en-GB"/>
              <a:t>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649605" y="3834130"/>
            <a:ext cx="3272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>
                <a:solidFill>
                  <a:schemeClr val="accent1"/>
                </a:solidFill>
                <a:latin typeface="Algerian" panose="04020705040A02060702" charset="0"/>
                <a:cs typeface="Algerian" panose="04020705040A02060702" charset="0"/>
              </a:rPr>
              <a:t>mensaje de error al introducir UN correo NO REGISTRADO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05" y="935990"/>
            <a:ext cx="2942590" cy="2604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935" y="935990"/>
            <a:ext cx="2967355" cy="26098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026025" y="3834130"/>
            <a:ext cx="33051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>
                <a:solidFill>
                  <a:schemeClr val="accent1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mensaje de error al introducir UNA contraseña incorrecta</a:t>
            </a:r>
            <a:endParaRPr lang="es-ES" altLang="en-US">
              <a:solidFill>
                <a:schemeClr val="accent1"/>
              </a:solidFill>
              <a:latin typeface="Algerian" panose="04020705040A02060702" charset="0"/>
              <a:cs typeface="Algerian" panose="04020705040A02060702" charset="0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>
            <a:spLocks noGrp="1"/>
          </p:cNvSpPr>
          <p:nvPr>
            <p:ph type="title"/>
          </p:nvPr>
        </p:nvSpPr>
        <p:spPr>
          <a:xfrm>
            <a:off x="906780" y="1535430"/>
            <a:ext cx="3637280" cy="511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/>
              <a:t>GOOGLE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365" y="746125"/>
            <a:ext cx="3387725" cy="38538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196340" y="2310765"/>
            <a:ext cx="3058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>
                <a:solidFill>
                  <a:schemeClr val="accent1"/>
                </a:solidFill>
                <a:latin typeface="Algerian" panose="04020705040A02060702" charset="0"/>
                <a:cs typeface="Algerian" panose="04020705040A02060702" charset="0"/>
              </a:rPr>
              <a:t>inicio de sesión mediante redireccionamiento de google</a:t>
            </a:r>
          </a:p>
        </p:txBody>
      </p:sp>
      <p:grpSp>
        <p:nvGrpSpPr>
          <p:cNvPr id="420" name="Google Shape;420;p46"/>
          <p:cNvGrpSpPr/>
          <p:nvPr/>
        </p:nvGrpSpPr>
        <p:grpSpPr>
          <a:xfrm>
            <a:off x="31115" y="205740"/>
            <a:ext cx="1400810" cy="1841500"/>
            <a:chOff x="5343357" y="674962"/>
            <a:chExt cx="2846616" cy="3793585"/>
          </a:xfrm>
        </p:grpSpPr>
        <p:sp>
          <p:nvSpPr>
            <p:cNvPr id="421" name="Google Shape;421;p46"/>
            <p:cNvSpPr/>
            <p:nvPr/>
          </p:nvSpPr>
          <p:spPr>
            <a:xfrm>
              <a:off x="5548566" y="2769054"/>
              <a:ext cx="2437031" cy="1390420"/>
            </a:xfrm>
            <a:custGeom>
              <a:avLst/>
              <a:gdLst/>
              <a:ahLst/>
              <a:cxnLst/>
              <a:rect l="l" t="t" r="r" b="b"/>
              <a:pathLst>
                <a:path w="134494" h="76734" extrusionOk="0">
                  <a:moveTo>
                    <a:pt x="122531" y="1"/>
                  </a:moveTo>
                  <a:cubicBezTo>
                    <a:pt x="121752" y="3092"/>
                    <a:pt x="119888" y="5121"/>
                    <a:pt x="116939" y="6136"/>
                  </a:cubicBezTo>
                  <a:cubicBezTo>
                    <a:pt x="118496" y="9887"/>
                    <a:pt x="120643" y="13120"/>
                    <a:pt x="124843" y="14323"/>
                  </a:cubicBezTo>
                  <a:cubicBezTo>
                    <a:pt x="125386" y="14465"/>
                    <a:pt x="125457" y="14654"/>
                    <a:pt x="125150" y="15125"/>
                  </a:cubicBezTo>
                  <a:cubicBezTo>
                    <a:pt x="123522" y="17697"/>
                    <a:pt x="121092" y="19019"/>
                    <a:pt x="118189" y="19585"/>
                  </a:cubicBezTo>
                  <a:cubicBezTo>
                    <a:pt x="117279" y="19762"/>
                    <a:pt x="116356" y="19852"/>
                    <a:pt x="115435" y="19852"/>
                  </a:cubicBezTo>
                  <a:cubicBezTo>
                    <a:pt x="113540" y="19852"/>
                    <a:pt x="111654" y="19474"/>
                    <a:pt x="109907" y="18712"/>
                  </a:cubicBezTo>
                  <a:cubicBezTo>
                    <a:pt x="109884" y="21850"/>
                    <a:pt x="108964" y="24752"/>
                    <a:pt x="107666" y="27584"/>
                  </a:cubicBezTo>
                  <a:cubicBezTo>
                    <a:pt x="107510" y="27896"/>
                    <a:pt x="107379" y="28054"/>
                    <a:pt x="107208" y="28054"/>
                  </a:cubicBezTo>
                  <a:cubicBezTo>
                    <a:pt x="107094" y="28054"/>
                    <a:pt x="106962" y="27985"/>
                    <a:pt x="106793" y="27843"/>
                  </a:cubicBezTo>
                  <a:lnTo>
                    <a:pt x="106793" y="27843"/>
                  </a:lnTo>
                  <a:cubicBezTo>
                    <a:pt x="106746" y="29188"/>
                    <a:pt x="107076" y="30486"/>
                    <a:pt x="107288" y="31784"/>
                  </a:cubicBezTo>
                  <a:cubicBezTo>
                    <a:pt x="107949" y="35606"/>
                    <a:pt x="108610" y="39405"/>
                    <a:pt x="109270" y="43227"/>
                  </a:cubicBezTo>
                  <a:cubicBezTo>
                    <a:pt x="109363" y="43767"/>
                    <a:pt x="109345" y="43985"/>
                    <a:pt x="109110" y="43985"/>
                  </a:cubicBezTo>
                  <a:cubicBezTo>
                    <a:pt x="108985" y="43985"/>
                    <a:pt x="108800" y="43924"/>
                    <a:pt x="108539" y="43817"/>
                  </a:cubicBezTo>
                  <a:cubicBezTo>
                    <a:pt x="107076" y="43227"/>
                    <a:pt x="105967" y="42142"/>
                    <a:pt x="105000" y="40915"/>
                  </a:cubicBezTo>
                  <a:cubicBezTo>
                    <a:pt x="103655" y="39122"/>
                    <a:pt x="102522" y="37187"/>
                    <a:pt x="101625" y="35134"/>
                  </a:cubicBezTo>
                  <a:cubicBezTo>
                    <a:pt x="101531" y="34780"/>
                    <a:pt x="101342" y="34474"/>
                    <a:pt x="101106" y="34214"/>
                  </a:cubicBezTo>
                  <a:cubicBezTo>
                    <a:pt x="100776" y="38013"/>
                    <a:pt x="100823" y="41788"/>
                    <a:pt x="99431" y="45351"/>
                  </a:cubicBezTo>
                  <a:cubicBezTo>
                    <a:pt x="99404" y="45356"/>
                    <a:pt x="99378" y="45358"/>
                    <a:pt x="99355" y="45358"/>
                  </a:cubicBezTo>
                  <a:cubicBezTo>
                    <a:pt x="99138" y="45358"/>
                    <a:pt x="99092" y="45174"/>
                    <a:pt x="99006" y="45068"/>
                  </a:cubicBezTo>
                  <a:cubicBezTo>
                    <a:pt x="96576" y="41694"/>
                    <a:pt x="92919" y="39405"/>
                    <a:pt x="88837" y="38674"/>
                  </a:cubicBezTo>
                  <a:cubicBezTo>
                    <a:pt x="88593" y="38625"/>
                    <a:pt x="88419" y="38592"/>
                    <a:pt x="88299" y="38592"/>
                  </a:cubicBezTo>
                  <a:cubicBezTo>
                    <a:pt x="88014" y="38592"/>
                    <a:pt x="88036" y="38776"/>
                    <a:pt x="88153" y="39358"/>
                  </a:cubicBezTo>
                  <a:cubicBezTo>
                    <a:pt x="88483" y="40774"/>
                    <a:pt x="88695" y="42189"/>
                    <a:pt x="88389" y="43652"/>
                  </a:cubicBezTo>
                  <a:cubicBezTo>
                    <a:pt x="88341" y="43817"/>
                    <a:pt x="88294" y="43983"/>
                    <a:pt x="88223" y="44148"/>
                  </a:cubicBezTo>
                  <a:cubicBezTo>
                    <a:pt x="88095" y="44532"/>
                    <a:pt x="87924" y="44742"/>
                    <a:pt x="87636" y="44742"/>
                  </a:cubicBezTo>
                  <a:cubicBezTo>
                    <a:pt x="87499" y="44742"/>
                    <a:pt x="87335" y="44695"/>
                    <a:pt x="87138" y="44596"/>
                  </a:cubicBezTo>
                  <a:cubicBezTo>
                    <a:pt x="86067" y="44099"/>
                    <a:pt x="84914" y="43837"/>
                    <a:pt x="83753" y="43837"/>
                  </a:cubicBezTo>
                  <a:cubicBezTo>
                    <a:pt x="83150" y="43837"/>
                    <a:pt x="82544" y="43908"/>
                    <a:pt x="81947" y="44053"/>
                  </a:cubicBezTo>
                  <a:cubicBezTo>
                    <a:pt x="81829" y="44077"/>
                    <a:pt x="81688" y="44124"/>
                    <a:pt x="81357" y="44242"/>
                  </a:cubicBezTo>
                  <a:cubicBezTo>
                    <a:pt x="81735" y="44549"/>
                    <a:pt x="82089" y="44856"/>
                    <a:pt x="82419" y="45209"/>
                  </a:cubicBezTo>
                  <a:cubicBezTo>
                    <a:pt x="83787" y="46838"/>
                    <a:pt x="84118" y="48702"/>
                    <a:pt x="83528" y="50731"/>
                  </a:cubicBezTo>
                  <a:cubicBezTo>
                    <a:pt x="83375" y="51273"/>
                    <a:pt x="83304" y="51496"/>
                    <a:pt x="83103" y="51496"/>
                  </a:cubicBezTo>
                  <a:cubicBezTo>
                    <a:pt x="82962" y="51496"/>
                    <a:pt x="82758" y="51387"/>
                    <a:pt x="82419" y="51203"/>
                  </a:cubicBezTo>
                  <a:cubicBezTo>
                    <a:pt x="82348" y="51156"/>
                    <a:pt x="82254" y="51132"/>
                    <a:pt x="81971" y="51014"/>
                  </a:cubicBezTo>
                  <a:lnTo>
                    <a:pt x="81971" y="51014"/>
                  </a:lnTo>
                  <a:cubicBezTo>
                    <a:pt x="82891" y="53491"/>
                    <a:pt x="83150" y="55898"/>
                    <a:pt x="83292" y="58399"/>
                  </a:cubicBezTo>
                  <a:cubicBezTo>
                    <a:pt x="83434" y="60877"/>
                    <a:pt x="83221" y="63354"/>
                    <a:pt x="83150" y="65832"/>
                  </a:cubicBezTo>
                  <a:cubicBezTo>
                    <a:pt x="82584" y="64746"/>
                    <a:pt x="82065" y="63614"/>
                    <a:pt x="81475" y="62528"/>
                  </a:cubicBezTo>
                  <a:cubicBezTo>
                    <a:pt x="79823" y="59579"/>
                    <a:pt x="77653" y="57007"/>
                    <a:pt x="75553" y="54388"/>
                  </a:cubicBezTo>
                  <a:cubicBezTo>
                    <a:pt x="75409" y="54215"/>
                    <a:pt x="75296" y="54148"/>
                    <a:pt x="75199" y="54148"/>
                  </a:cubicBezTo>
                  <a:cubicBezTo>
                    <a:pt x="75057" y="54148"/>
                    <a:pt x="74947" y="54291"/>
                    <a:pt x="74821" y="54459"/>
                  </a:cubicBezTo>
                  <a:cubicBezTo>
                    <a:pt x="73642" y="56016"/>
                    <a:pt x="73170" y="57833"/>
                    <a:pt x="72886" y="59721"/>
                  </a:cubicBezTo>
                  <a:cubicBezTo>
                    <a:pt x="72556" y="61939"/>
                    <a:pt x="72438" y="64157"/>
                    <a:pt x="71848" y="66327"/>
                  </a:cubicBezTo>
                  <a:cubicBezTo>
                    <a:pt x="71589" y="67271"/>
                    <a:pt x="71188" y="68191"/>
                    <a:pt x="70669" y="69017"/>
                  </a:cubicBezTo>
                  <a:cubicBezTo>
                    <a:pt x="70498" y="69252"/>
                    <a:pt x="70365" y="69448"/>
                    <a:pt x="70062" y="69448"/>
                  </a:cubicBezTo>
                  <a:cubicBezTo>
                    <a:pt x="70030" y="69448"/>
                    <a:pt x="69996" y="69446"/>
                    <a:pt x="69961" y="69442"/>
                  </a:cubicBezTo>
                  <a:cubicBezTo>
                    <a:pt x="69560" y="69395"/>
                    <a:pt x="69607" y="69064"/>
                    <a:pt x="69536" y="68828"/>
                  </a:cubicBezTo>
                  <a:cubicBezTo>
                    <a:pt x="68946" y="66870"/>
                    <a:pt x="67578" y="65525"/>
                    <a:pt x="65973" y="64133"/>
                  </a:cubicBezTo>
                  <a:cubicBezTo>
                    <a:pt x="65855" y="66091"/>
                    <a:pt x="65407" y="67837"/>
                    <a:pt x="64864" y="69678"/>
                  </a:cubicBezTo>
                  <a:cubicBezTo>
                    <a:pt x="64133" y="66257"/>
                    <a:pt x="62858" y="63118"/>
                    <a:pt x="62198" y="59815"/>
                  </a:cubicBezTo>
                  <a:cubicBezTo>
                    <a:pt x="61537" y="56582"/>
                    <a:pt x="61419" y="53397"/>
                    <a:pt x="63024" y="50353"/>
                  </a:cubicBezTo>
                  <a:cubicBezTo>
                    <a:pt x="63307" y="49811"/>
                    <a:pt x="63637" y="49315"/>
                    <a:pt x="64015" y="48702"/>
                  </a:cubicBezTo>
                  <a:cubicBezTo>
                    <a:pt x="63301" y="48633"/>
                    <a:pt x="62587" y="48598"/>
                    <a:pt x="61875" y="48598"/>
                  </a:cubicBezTo>
                  <a:cubicBezTo>
                    <a:pt x="60396" y="48598"/>
                    <a:pt x="58920" y="48745"/>
                    <a:pt x="57455" y="49032"/>
                  </a:cubicBezTo>
                  <a:cubicBezTo>
                    <a:pt x="55308" y="49527"/>
                    <a:pt x="53255" y="50424"/>
                    <a:pt x="51438" y="51675"/>
                  </a:cubicBezTo>
                  <a:cubicBezTo>
                    <a:pt x="51273" y="51108"/>
                    <a:pt x="51462" y="50660"/>
                    <a:pt x="51580" y="50212"/>
                  </a:cubicBezTo>
                  <a:cubicBezTo>
                    <a:pt x="52052" y="48489"/>
                    <a:pt x="52689" y="46814"/>
                    <a:pt x="53066" y="45044"/>
                  </a:cubicBezTo>
                  <a:cubicBezTo>
                    <a:pt x="53208" y="44407"/>
                    <a:pt x="53019" y="44171"/>
                    <a:pt x="52406" y="44077"/>
                  </a:cubicBezTo>
                  <a:cubicBezTo>
                    <a:pt x="51669" y="43981"/>
                    <a:pt x="50933" y="43893"/>
                    <a:pt x="50208" y="43893"/>
                  </a:cubicBezTo>
                  <a:cubicBezTo>
                    <a:pt x="49143" y="43893"/>
                    <a:pt x="48103" y="44083"/>
                    <a:pt x="47120" y="44714"/>
                  </a:cubicBezTo>
                  <a:cubicBezTo>
                    <a:pt x="46998" y="44786"/>
                    <a:pt x="46897" y="44816"/>
                    <a:pt x="46812" y="44816"/>
                  </a:cubicBezTo>
                  <a:cubicBezTo>
                    <a:pt x="46536" y="44816"/>
                    <a:pt x="46432" y="44495"/>
                    <a:pt x="46342" y="44242"/>
                  </a:cubicBezTo>
                  <a:cubicBezTo>
                    <a:pt x="45893" y="43180"/>
                    <a:pt x="45988" y="42071"/>
                    <a:pt x="46106" y="40962"/>
                  </a:cubicBezTo>
                  <a:cubicBezTo>
                    <a:pt x="46153" y="40396"/>
                    <a:pt x="46271" y="39853"/>
                    <a:pt x="46413" y="39311"/>
                  </a:cubicBezTo>
                  <a:cubicBezTo>
                    <a:pt x="46543" y="38864"/>
                    <a:pt x="46526" y="38652"/>
                    <a:pt x="46189" y="38652"/>
                  </a:cubicBezTo>
                  <a:cubicBezTo>
                    <a:pt x="46099" y="38652"/>
                    <a:pt x="45986" y="38667"/>
                    <a:pt x="45846" y="38697"/>
                  </a:cubicBezTo>
                  <a:cubicBezTo>
                    <a:pt x="41812" y="39381"/>
                    <a:pt x="38178" y="41599"/>
                    <a:pt x="35724" y="44879"/>
                  </a:cubicBezTo>
                  <a:cubicBezTo>
                    <a:pt x="35582" y="45044"/>
                    <a:pt x="35441" y="45233"/>
                    <a:pt x="35299" y="45398"/>
                  </a:cubicBezTo>
                  <a:cubicBezTo>
                    <a:pt x="35299" y="45422"/>
                    <a:pt x="35252" y="45422"/>
                    <a:pt x="35134" y="45469"/>
                  </a:cubicBezTo>
                  <a:cubicBezTo>
                    <a:pt x="33718" y="41859"/>
                    <a:pt x="33789" y="38060"/>
                    <a:pt x="33459" y="34285"/>
                  </a:cubicBezTo>
                  <a:cubicBezTo>
                    <a:pt x="33176" y="34450"/>
                    <a:pt x="33152" y="34733"/>
                    <a:pt x="33034" y="34969"/>
                  </a:cubicBezTo>
                  <a:cubicBezTo>
                    <a:pt x="31878" y="37423"/>
                    <a:pt x="30651" y="39830"/>
                    <a:pt x="28811" y="41859"/>
                  </a:cubicBezTo>
                  <a:cubicBezTo>
                    <a:pt x="28055" y="42685"/>
                    <a:pt x="27135" y="43369"/>
                    <a:pt x="26097" y="43841"/>
                  </a:cubicBezTo>
                  <a:cubicBezTo>
                    <a:pt x="25923" y="43928"/>
                    <a:pt x="25723" y="44067"/>
                    <a:pt x="25535" y="44067"/>
                  </a:cubicBezTo>
                  <a:cubicBezTo>
                    <a:pt x="25469" y="44067"/>
                    <a:pt x="25404" y="44049"/>
                    <a:pt x="25342" y="44006"/>
                  </a:cubicBezTo>
                  <a:cubicBezTo>
                    <a:pt x="25106" y="43817"/>
                    <a:pt x="25248" y="43487"/>
                    <a:pt x="25295" y="43227"/>
                  </a:cubicBezTo>
                  <a:cubicBezTo>
                    <a:pt x="25625" y="41198"/>
                    <a:pt x="25956" y="39169"/>
                    <a:pt x="26309" y="37140"/>
                  </a:cubicBezTo>
                  <a:cubicBezTo>
                    <a:pt x="26876" y="34002"/>
                    <a:pt x="27442" y="30864"/>
                    <a:pt x="27914" y="27702"/>
                  </a:cubicBezTo>
                  <a:lnTo>
                    <a:pt x="27914" y="27702"/>
                  </a:lnTo>
                  <a:cubicBezTo>
                    <a:pt x="27720" y="27843"/>
                    <a:pt x="27563" y="27911"/>
                    <a:pt x="27428" y="27911"/>
                  </a:cubicBezTo>
                  <a:cubicBezTo>
                    <a:pt x="27201" y="27911"/>
                    <a:pt x="27038" y="27718"/>
                    <a:pt x="26876" y="27348"/>
                  </a:cubicBezTo>
                  <a:cubicBezTo>
                    <a:pt x="25554" y="24634"/>
                    <a:pt x="24799" y="21685"/>
                    <a:pt x="24681" y="18688"/>
                  </a:cubicBezTo>
                  <a:cubicBezTo>
                    <a:pt x="22841" y="19494"/>
                    <a:pt x="20994" y="19883"/>
                    <a:pt x="19144" y="19883"/>
                  </a:cubicBezTo>
                  <a:cubicBezTo>
                    <a:pt x="17366" y="19883"/>
                    <a:pt x="15585" y="19524"/>
                    <a:pt x="13804" y="18830"/>
                  </a:cubicBezTo>
                  <a:cubicBezTo>
                    <a:pt x="11987" y="18122"/>
                    <a:pt x="10477" y="16848"/>
                    <a:pt x="9462" y="15220"/>
                  </a:cubicBezTo>
                  <a:cubicBezTo>
                    <a:pt x="9156" y="14748"/>
                    <a:pt x="9061" y="14512"/>
                    <a:pt x="9746" y="14323"/>
                  </a:cubicBezTo>
                  <a:cubicBezTo>
                    <a:pt x="12435" y="13663"/>
                    <a:pt x="14299" y="11893"/>
                    <a:pt x="15786" y="9675"/>
                  </a:cubicBezTo>
                  <a:cubicBezTo>
                    <a:pt x="16399" y="8755"/>
                    <a:pt x="16942" y="7787"/>
                    <a:pt x="17414" y="6796"/>
                  </a:cubicBezTo>
                  <a:cubicBezTo>
                    <a:pt x="17556" y="6560"/>
                    <a:pt x="17626" y="6301"/>
                    <a:pt x="17579" y="6018"/>
                  </a:cubicBezTo>
                  <a:cubicBezTo>
                    <a:pt x="15314" y="5333"/>
                    <a:pt x="13474" y="3658"/>
                    <a:pt x="12530" y="1487"/>
                  </a:cubicBezTo>
                  <a:cubicBezTo>
                    <a:pt x="11492" y="3351"/>
                    <a:pt x="10666" y="5310"/>
                    <a:pt x="10052" y="7363"/>
                  </a:cubicBezTo>
                  <a:cubicBezTo>
                    <a:pt x="9510" y="9156"/>
                    <a:pt x="8283" y="10642"/>
                    <a:pt x="6607" y="11492"/>
                  </a:cubicBezTo>
                  <a:cubicBezTo>
                    <a:pt x="4673" y="12506"/>
                    <a:pt x="2785" y="13568"/>
                    <a:pt x="897" y="14654"/>
                  </a:cubicBezTo>
                  <a:cubicBezTo>
                    <a:pt x="1" y="15173"/>
                    <a:pt x="24" y="15196"/>
                    <a:pt x="732" y="15881"/>
                  </a:cubicBezTo>
                  <a:cubicBezTo>
                    <a:pt x="3918" y="18971"/>
                    <a:pt x="7811" y="20741"/>
                    <a:pt x="12034" y="21921"/>
                  </a:cubicBezTo>
                  <a:cubicBezTo>
                    <a:pt x="14040" y="22487"/>
                    <a:pt x="16069" y="22983"/>
                    <a:pt x="18169" y="23525"/>
                  </a:cubicBezTo>
                  <a:lnTo>
                    <a:pt x="16565" y="24044"/>
                  </a:lnTo>
                  <a:cubicBezTo>
                    <a:pt x="14087" y="24800"/>
                    <a:pt x="11751" y="25838"/>
                    <a:pt x="9722" y="27513"/>
                  </a:cubicBezTo>
                  <a:cubicBezTo>
                    <a:pt x="7056" y="29707"/>
                    <a:pt x="5970" y="33199"/>
                    <a:pt x="7056" y="36338"/>
                  </a:cubicBezTo>
                  <a:cubicBezTo>
                    <a:pt x="7433" y="35819"/>
                    <a:pt x="7764" y="35299"/>
                    <a:pt x="8141" y="34828"/>
                  </a:cubicBezTo>
                  <a:cubicBezTo>
                    <a:pt x="9203" y="33483"/>
                    <a:pt x="10501" y="32468"/>
                    <a:pt x="12317" y="32326"/>
                  </a:cubicBezTo>
                  <a:cubicBezTo>
                    <a:pt x="12398" y="32324"/>
                    <a:pt x="12479" y="32323"/>
                    <a:pt x="12560" y="32323"/>
                  </a:cubicBezTo>
                  <a:cubicBezTo>
                    <a:pt x="13450" y="32323"/>
                    <a:pt x="14355" y="32442"/>
                    <a:pt x="15220" y="32680"/>
                  </a:cubicBezTo>
                  <a:cubicBezTo>
                    <a:pt x="15621" y="32775"/>
                    <a:pt x="15998" y="32987"/>
                    <a:pt x="16281" y="33294"/>
                  </a:cubicBezTo>
                  <a:cubicBezTo>
                    <a:pt x="19467" y="36597"/>
                    <a:pt x="21095" y="40632"/>
                    <a:pt x="21590" y="45162"/>
                  </a:cubicBezTo>
                  <a:cubicBezTo>
                    <a:pt x="21779" y="47097"/>
                    <a:pt x="21732" y="49032"/>
                    <a:pt x="21425" y="50943"/>
                  </a:cubicBezTo>
                  <a:cubicBezTo>
                    <a:pt x="21520" y="50967"/>
                    <a:pt x="21590" y="50967"/>
                    <a:pt x="21614" y="50967"/>
                  </a:cubicBezTo>
                  <a:cubicBezTo>
                    <a:pt x="25696" y="49433"/>
                    <a:pt x="28999" y="47003"/>
                    <a:pt x="30887" y="42944"/>
                  </a:cubicBezTo>
                  <a:cubicBezTo>
                    <a:pt x="31335" y="42001"/>
                    <a:pt x="31854" y="41104"/>
                    <a:pt x="32326" y="40184"/>
                  </a:cubicBezTo>
                  <a:lnTo>
                    <a:pt x="32326" y="40184"/>
                  </a:lnTo>
                  <a:cubicBezTo>
                    <a:pt x="32137" y="47074"/>
                    <a:pt x="32185" y="53845"/>
                    <a:pt x="35559" y="60240"/>
                  </a:cubicBezTo>
                  <a:cubicBezTo>
                    <a:pt x="35630" y="59957"/>
                    <a:pt x="35700" y="59839"/>
                    <a:pt x="35724" y="59697"/>
                  </a:cubicBezTo>
                  <a:cubicBezTo>
                    <a:pt x="36314" y="56630"/>
                    <a:pt x="37399" y="53680"/>
                    <a:pt x="38956" y="50967"/>
                  </a:cubicBezTo>
                  <a:cubicBezTo>
                    <a:pt x="40443" y="48253"/>
                    <a:pt x="42401" y="45799"/>
                    <a:pt x="44714" y="43747"/>
                  </a:cubicBezTo>
                  <a:cubicBezTo>
                    <a:pt x="44731" y="43711"/>
                    <a:pt x="44749" y="43650"/>
                    <a:pt x="44795" y="43650"/>
                  </a:cubicBezTo>
                  <a:cubicBezTo>
                    <a:pt x="44812" y="43650"/>
                    <a:pt x="44831" y="43658"/>
                    <a:pt x="44855" y="43676"/>
                  </a:cubicBezTo>
                  <a:cubicBezTo>
                    <a:pt x="44855" y="43676"/>
                    <a:pt x="44808" y="43770"/>
                    <a:pt x="44808" y="43841"/>
                  </a:cubicBezTo>
                  <a:cubicBezTo>
                    <a:pt x="44690" y="44148"/>
                    <a:pt x="44619" y="44454"/>
                    <a:pt x="44501" y="44738"/>
                  </a:cubicBezTo>
                  <a:cubicBezTo>
                    <a:pt x="43180" y="48631"/>
                    <a:pt x="42378" y="52689"/>
                    <a:pt x="42118" y="56795"/>
                  </a:cubicBezTo>
                  <a:cubicBezTo>
                    <a:pt x="43888" y="54364"/>
                    <a:pt x="45799" y="52029"/>
                    <a:pt x="47876" y="49858"/>
                  </a:cubicBezTo>
                  <a:lnTo>
                    <a:pt x="47876" y="49858"/>
                  </a:lnTo>
                  <a:cubicBezTo>
                    <a:pt x="47805" y="50141"/>
                    <a:pt x="47805" y="50235"/>
                    <a:pt x="47781" y="50330"/>
                  </a:cubicBezTo>
                  <a:cubicBezTo>
                    <a:pt x="46696" y="55049"/>
                    <a:pt x="45870" y="59815"/>
                    <a:pt x="46200" y="64699"/>
                  </a:cubicBezTo>
                  <a:cubicBezTo>
                    <a:pt x="46342" y="66681"/>
                    <a:pt x="46743" y="68640"/>
                    <a:pt x="47710" y="70409"/>
                  </a:cubicBezTo>
                  <a:cubicBezTo>
                    <a:pt x="48631" y="72155"/>
                    <a:pt x="50282" y="73429"/>
                    <a:pt x="52241" y="73854"/>
                  </a:cubicBezTo>
                  <a:cubicBezTo>
                    <a:pt x="52241" y="73571"/>
                    <a:pt x="52264" y="73335"/>
                    <a:pt x="52264" y="73076"/>
                  </a:cubicBezTo>
                  <a:cubicBezTo>
                    <a:pt x="52335" y="71094"/>
                    <a:pt x="52689" y="69112"/>
                    <a:pt x="53302" y="67224"/>
                  </a:cubicBezTo>
                  <a:cubicBezTo>
                    <a:pt x="54388" y="64015"/>
                    <a:pt x="56110" y="61301"/>
                    <a:pt x="59154" y="59579"/>
                  </a:cubicBezTo>
                  <a:cubicBezTo>
                    <a:pt x="59446" y="59423"/>
                    <a:pt x="59786" y="59107"/>
                    <a:pt x="60082" y="59107"/>
                  </a:cubicBezTo>
                  <a:cubicBezTo>
                    <a:pt x="60144" y="59107"/>
                    <a:pt x="60205" y="59121"/>
                    <a:pt x="60263" y="59154"/>
                  </a:cubicBezTo>
                  <a:cubicBezTo>
                    <a:pt x="60570" y="59343"/>
                    <a:pt x="60310" y="59909"/>
                    <a:pt x="60310" y="60310"/>
                  </a:cubicBezTo>
                  <a:cubicBezTo>
                    <a:pt x="60310" y="60452"/>
                    <a:pt x="60287" y="60570"/>
                    <a:pt x="60287" y="60688"/>
                  </a:cubicBezTo>
                  <a:cubicBezTo>
                    <a:pt x="59956" y="65053"/>
                    <a:pt x="60711" y="69112"/>
                    <a:pt x="63566" y="72580"/>
                  </a:cubicBezTo>
                  <a:cubicBezTo>
                    <a:pt x="64652" y="73925"/>
                    <a:pt x="65879" y="75176"/>
                    <a:pt x="67106" y="76402"/>
                  </a:cubicBezTo>
                  <a:cubicBezTo>
                    <a:pt x="67319" y="76627"/>
                    <a:pt x="67473" y="76734"/>
                    <a:pt x="67619" y="76734"/>
                  </a:cubicBezTo>
                  <a:cubicBezTo>
                    <a:pt x="67781" y="76734"/>
                    <a:pt x="67933" y="76603"/>
                    <a:pt x="68144" y="76355"/>
                  </a:cubicBezTo>
                  <a:cubicBezTo>
                    <a:pt x="72226" y="71306"/>
                    <a:pt x="74963" y="65667"/>
                    <a:pt x="75718" y="59154"/>
                  </a:cubicBezTo>
                  <a:lnTo>
                    <a:pt x="75859" y="59154"/>
                  </a:lnTo>
                  <a:cubicBezTo>
                    <a:pt x="75954" y="59178"/>
                    <a:pt x="76048" y="59225"/>
                    <a:pt x="76143" y="59272"/>
                  </a:cubicBezTo>
                  <a:cubicBezTo>
                    <a:pt x="78880" y="60476"/>
                    <a:pt x="80390" y="62694"/>
                    <a:pt x="81263" y="65454"/>
                  </a:cubicBezTo>
                  <a:cubicBezTo>
                    <a:pt x="82065" y="67979"/>
                    <a:pt x="82207" y="70574"/>
                    <a:pt x="82277" y="73170"/>
                  </a:cubicBezTo>
                  <a:cubicBezTo>
                    <a:pt x="82277" y="73575"/>
                    <a:pt x="82362" y="73738"/>
                    <a:pt x="82591" y="73738"/>
                  </a:cubicBezTo>
                  <a:cubicBezTo>
                    <a:pt x="82682" y="73738"/>
                    <a:pt x="82797" y="73713"/>
                    <a:pt x="82938" y="73665"/>
                  </a:cubicBezTo>
                  <a:cubicBezTo>
                    <a:pt x="84189" y="73241"/>
                    <a:pt x="85274" y="72486"/>
                    <a:pt x="86100" y="71447"/>
                  </a:cubicBezTo>
                  <a:cubicBezTo>
                    <a:pt x="87398" y="69796"/>
                    <a:pt x="87940" y="67837"/>
                    <a:pt x="88223" y="65808"/>
                  </a:cubicBezTo>
                  <a:cubicBezTo>
                    <a:pt x="88695" y="62104"/>
                    <a:pt x="88318" y="58446"/>
                    <a:pt x="87681" y="54813"/>
                  </a:cubicBezTo>
                  <a:cubicBezTo>
                    <a:pt x="87421" y="53208"/>
                    <a:pt x="87067" y="51604"/>
                    <a:pt x="86737" y="49834"/>
                  </a:cubicBezTo>
                  <a:lnTo>
                    <a:pt x="86737" y="49834"/>
                  </a:lnTo>
                  <a:cubicBezTo>
                    <a:pt x="88837" y="52241"/>
                    <a:pt x="90913" y="54459"/>
                    <a:pt x="92589" y="57007"/>
                  </a:cubicBezTo>
                  <a:cubicBezTo>
                    <a:pt x="93933" y="59036"/>
                    <a:pt x="94924" y="61207"/>
                    <a:pt x="95231" y="63661"/>
                  </a:cubicBezTo>
                  <a:cubicBezTo>
                    <a:pt x="95326" y="64440"/>
                    <a:pt x="95302" y="65266"/>
                    <a:pt x="95349" y="66021"/>
                  </a:cubicBezTo>
                  <a:cubicBezTo>
                    <a:pt x="101508" y="58446"/>
                    <a:pt x="102876" y="49598"/>
                    <a:pt x="102145" y="40160"/>
                  </a:cubicBezTo>
                  <a:lnTo>
                    <a:pt x="102145" y="40160"/>
                  </a:lnTo>
                  <a:cubicBezTo>
                    <a:pt x="103466" y="42496"/>
                    <a:pt x="104504" y="44950"/>
                    <a:pt x="106392" y="46885"/>
                  </a:cubicBezTo>
                  <a:cubicBezTo>
                    <a:pt x="108256" y="48820"/>
                    <a:pt x="110592" y="49999"/>
                    <a:pt x="113140" y="51014"/>
                  </a:cubicBezTo>
                  <a:cubicBezTo>
                    <a:pt x="112833" y="49056"/>
                    <a:pt x="112762" y="47074"/>
                    <a:pt x="112975" y="45092"/>
                  </a:cubicBezTo>
                  <a:cubicBezTo>
                    <a:pt x="113470" y="40608"/>
                    <a:pt x="115098" y="36597"/>
                    <a:pt x="118237" y="33294"/>
                  </a:cubicBezTo>
                  <a:cubicBezTo>
                    <a:pt x="118402" y="33081"/>
                    <a:pt x="118614" y="32893"/>
                    <a:pt x="118874" y="32798"/>
                  </a:cubicBezTo>
                  <a:cubicBezTo>
                    <a:pt x="119916" y="32496"/>
                    <a:pt x="120890" y="32290"/>
                    <a:pt x="121817" y="32290"/>
                  </a:cubicBezTo>
                  <a:cubicBezTo>
                    <a:pt x="123345" y="32290"/>
                    <a:pt x="124742" y="32849"/>
                    <a:pt x="126094" y="34450"/>
                  </a:cubicBezTo>
                  <a:cubicBezTo>
                    <a:pt x="126589" y="35040"/>
                    <a:pt x="127014" y="35677"/>
                    <a:pt x="127533" y="36338"/>
                  </a:cubicBezTo>
                  <a:cubicBezTo>
                    <a:pt x="128406" y="32893"/>
                    <a:pt x="127627" y="29991"/>
                    <a:pt x="125008" y="27655"/>
                  </a:cubicBezTo>
                  <a:cubicBezTo>
                    <a:pt x="123640" y="26498"/>
                    <a:pt x="122083" y="25555"/>
                    <a:pt x="120431" y="24894"/>
                  </a:cubicBezTo>
                  <a:cubicBezTo>
                    <a:pt x="119110" y="24328"/>
                    <a:pt x="117741" y="23974"/>
                    <a:pt x="116302" y="23478"/>
                  </a:cubicBezTo>
                  <a:cubicBezTo>
                    <a:pt x="118921" y="22865"/>
                    <a:pt x="121469" y="22251"/>
                    <a:pt x="123947" y="21473"/>
                  </a:cubicBezTo>
                  <a:cubicBezTo>
                    <a:pt x="127745" y="20269"/>
                    <a:pt x="131190" y="18452"/>
                    <a:pt x="134045" y="15645"/>
                  </a:cubicBezTo>
                  <a:cubicBezTo>
                    <a:pt x="134376" y="15291"/>
                    <a:pt x="134494" y="15102"/>
                    <a:pt x="133998" y="14842"/>
                  </a:cubicBezTo>
                  <a:cubicBezTo>
                    <a:pt x="133503" y="14583"/>
                    <a:pt x="133031" y="14276"/>
                    <a:pt x="132535" y="13993"/>
                  </a:cubicBezTo>
                  <a:cubicBezTo>
                    <a:pt x="130600" y="12884"/>
                    <a:pt x="128595" y="11987"/>
                    <a:pt x="126778" y="10713"/>
                  </a:cubicBezTo>
                  <a:cubicBezTo>
                    <a:pt x="126094" y="10241"/>
                    <a:pt x="125527" y="9604"/>
                    <a:pt x="125150" y="8849"/>
                  </a:cubicBezTo>
                  <a:cubicBezTo>
                    <a:pt x="124112" y="6773"/>
                    <a:pt x="123569" y="4531"/>
                    <a:pt x="123144" y="2266"/>
                  </a:cubicBezTo>
                  <a:cubicBezTo>
                    <a:pt x="123003" y="1535"/>
                    <a:pt x="122885" y="803"/>
                    <a:pt x="122767" y="95"/>
                  </a:cubicBezTo>
                  <a:lnTo>
                    <a:pt x="1225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6"/>
            <p:cNvSpPr/>
            <p:nvPr/>
          </p:nvSpPr>
          <p:spPr>
            <a:xfrm>
              <a:off x="6087709" y="2503125"/>
              <a:ext cx="656723" cy="1012383"/>
            </a:xfrm>
            <a:custGeom>
              <a:avLst/>
              <a:gdLst/>
              <a:ahLst/>
              <a:cxnLst/>
              <a:rect l="l" t="t" r="r" b="b"/>
              <a:pathLst>
                <a:path w="36243" h="55871" extrusionOk="0">
                  <a:moveTo>
                    <a:pt x="1392" y="1"/>
                  </a:moveTo>
                  <a:cubicBezTo>
                    <a:pt x="614" y="1463"/>
                    <a:pt x="283" y="3068"/>
                    <a:pt x="48" y="4672"/>
                  </a:cubicBezTo>
                  <a:cubicBezTo>
                    <a:pt x="0" y="5050"/>
                    <a:pt x="189" y="5144"/>
                    <a:pt x="449" y="5262"/>
                  </a:cubicBezTo>
                  <a:cubicBezTo>
                    <a:pt x="1416" y="5663"/>
                    <a:pt x="2454" y="5947"/>
                    <a:pt x="3492" y="6088"/>
                  </a:cubicBezTo>
                  <a:cubicBezTo>
                    <a:pt x="4000" y="6155"/>
                    <a:pt x="4501" y="6187"/>
                    <a:pt x="4996" y="6187"/>
                  </a:cubicBezTo>
                  <a:cubicBezTo>
                    <a:pt x="6780" y="6187"/>
                    <a:pt x="8489" y="5770"/>
                    <a:pt x="10170" y="5050"/>
                  </a:cubicBezTo>
                  <a:cubicBezTo>
                    <a:pt x="10342" y="4981"/>
                    <a:pt x="10476" y="4935"/>
                    <a:pt x="10574" y="4935"/>
                  </a:cubicBezTo>
                  <a:cubicBezTo>
                    <a:pt x="10745" y="4935"/>
                    <a:pt x="10805" y="5078"/>
                    <a:pt x="10760" y="5498"/>
                  </a:cubicBezTo>
                  <a:cubicBezTo>
                    <a:pt x="10547" y="6867"/>
                    <a:pt x="10453" y="8259"/>
                    <a:pt x="10477" y="9651"/>
                  </a:cubicBezTo>
                  <a:cubicBezTo>
                    <a:pt x="11515" y="8967"/>
                    <a:pt x="12671" y="8424"/>
                    <a:pt x="13874" y="8070"/>
                  </a:cubicBezTo>
                  <a:cubicBezTo>
                    <a:pt x="15031" y="7763"/>
                    <a:pt x="16234" y="7504"/>
                    <a:pt x="17650" y="7174"/>
                  </a:cubicBezTo>
                  <a:lnTo>
                    <a:pt x="17650" y="7174"/>
                  </a:lnTo>
                  <a:cubicBezTo>
                    <a:pt x="14040" y="12978"/>
                    <a:pt x="13166" y="19136"/>
                    <a:pt x="13733" y="25814"/>
                  </a:cubicBezTo>
                  <a:cubicBezTo>
                    <a:pt x="15219" y="23643"/>
                    <a:pt x="17272" y="21921"/>
                    <a:pt x="19679" y="20859"/>
                  </a:cubicBezTo>
                  <a:cubicBezTo>
                    <a:pt x="20693" y="25531"/>
                    <a:pt x="20906" y="30179"/>
                    <a:pt x="20033" y="34851"/>
                  </a:cubicBezTo>
                  <a:cubicBezTo>
                    <a:pt x="19750" y="36455"/>
                    <a:pt x="19160" y="38036"/>
                    <a:pt x="18995" y="39664"/>
                  </a:cubicBezTo>
                  <a:cubicBezTo>
                    <a:pt x="18357" y="45634"/>
                    <a:pt x="20410" y="50589"/>
                    <a:pt x="25011" y="54459"/>
                  </a:cubicBezTo>
                  <a:cubicBezTo>
                    <a:pt x="25965" y="55237"/>
                    <a:pt x="26950" y="55871"/>
                    <a:pt x="28153" y="55871"/>
                  </a:cubicBezTo>
                  <a:cubicBezTo>
                    <a:pt x="28409" y="55871"/>
                    <a:pt x="28674" y="55842"/>
                    <a:pt x="28952" y="55780"/>
                  </a:cubicBezTo>
                  <a:cubicBezTo>
                    <a:pt x="29424" y="55686"/>
                    <a:pt x="29872" y="55591"/>
                    <a:pt x="30320" y="55450"/>
                  </a:cubicBezTo>
                  <a:cubicBezTo>
                    <a:pt x="32491" y="54718"/>
                    <a:pt x="34497" y="53727"/>
                    <a:pt x="35771" y="51698"/>
                  </a:cubicBezTo>
                  <a:cubicBezTo>
                    <a:pt x="36243" y="50919"/>
                    <a:pt x="36243" y="50919"/>
                    <a:pt x="35322" y="50683"/>
                  </a:cubicBezTo>
                  <a:cubicBezTo>
                    <a:pt x="35228" y="50990"/>
                    <a:pt x="34921" y="51037"/>
                    <a:pt x="34685" y="51155"/>
                  </a:cubicBezTo>
                  <a:cubicBezTo>
                    <a:pt x="33288" y="51864"/>
                    <a:pt x="31792" y="52129"/>
                    <a:pt x="30252" y="52129"/>
                  </a:cubicBezTo>
                  <a:cubicBezTo>
                    <a:pt x="29946" y="52129"/>
                    <a:pt x="29638" y="52119"/>
                    <a:pt x="29329" y="52099"/>
                  </a:cubicBezTo>
                  <a:cubicBezTo>
                    <a:pt x="24351" y="51745"/>
                    <a:pt x="21826" y="47970"/>
                    <a:pt x="22038" y="44195"/>
                  </a:cubicBezTo>
                  <a:cubicBezTo>
                    <a:pt x="22133" y="42189"/>
                    <a:pt x="22675" y="40278"/>
                    <a:pt x="23171" y="38367"/>
                  </a:cubicBezTo>
                  <a:cubicBezTo>
                    <a:pt x="24280" y="34332"/>
                    <a:pt x="24587" y="30132"/>
                    <a:pt x="24138" y="25979"/>
                  </a:cubicBezTo>
                  <a:cubicBezTo>
                    <a:pt x="23832" y="23431"/>
                    <a:pt x="23596" y="20906"/>
                    <a:pt x="23312" y="18358"/>
                  </a:cubicBezTo>
                  <a:cubicBezTo>
                    <a:pt x="23171" y="17272"/>
                    <a:pt x="23289" y="16187"/>
                    <a:pt x="23171" y="14889"/>
                  </a:cubicBezTo>
                  <a:cubicBezTo>
                    <a:pt x="22439" y="16494"/>
                    <a:pt x="21118" y="17131"/>
                    <a:pt x="19750" y="17673"/>
                  </a:cubicBezTo>
                  <a:cubicBezTo>
                    <a:pt x="18711" y="18122"/>
                    <a:pt x="17650" y="18476"/>
                    <a:pt x="16871" y="19302"/>
                  </a:cubicBezTo>
                  <a:cubicBezTo>
                    <a:pt x="16694" y="19489"/>
                    <a:pt x="16566" y="19577"/>
                    <a:pt x="16465" y="19577"/>
                  </a:cubicBezTo>
                  <a:cubicBezTo>
                    <a:pt x="16324" y="19577"/>
                    <a:pt x="16236" y="19405"/>
                    <a:pt x="16139" y="19089"/>
                  </a:cubicBezTo>
                  <a:cubicBezTo>
                    <a:pt x="15266" y="16612"/>
                    <a:pt x="15597" y="13875"/>
                    <a:pt x="16989" y="11657"/>
                  </a:cubicBezTo>
                  <a:cubicBezTo>
                    <a:pt x="18570" y="9038"/>
                    <a:pt x="20906" y="7197"/>
                    <a:pt x="23360" y="5427"/>
                  </a:cubicBezTo>
                  <a:cubicBezTo>
                    <a:pt x="24115" y="4885"/>
                    <a:pt x="24870" y="4366"/>
                    <a:pt x="25766" y="3752"/>
                  </a:cubicBezTo>
                  <a:cubicBezTo>
                    <a:pt x="24823" y="3516"/>
                    <a:pt x="23879" y="3375"/>
                    <a:pt x="22935" y="3280"/>
                  </a:cubicBezTo>
                  <a:cubicBezTo>
                    <a:pt x="22479" y="3249"/>
                    <a:pt x="22026" y="3234"/>
                    <a:pt x="21577" y="3234"/>
                  </a:cubicBezTo>
                  <a:cubicBezTo>
                    <a:pt x="18301" y="3234"/>
                    <a:pt x="15181" y="4038"/>
                    <a:pt x="12152" y="5262"/>
                  </a:cubicBezTo>
                  <a:cubicBezTo>
                    <a:pt x="11943" y="5349"/>
                    <a:pt x="11794" y="5391"/>
                    <a:pt x="11687" y="5391"/>
                  </a:cubicBezTo>
                  <a:cubicBezTo>
                    <a:pt x="11443" y="5391"/>
                    <a:pt x="11420" y="5170"/>
                    <a:pt x="11420" y="4743"/>
                  </a:cubicBezTo>
                  <a:cubicBezTo>
                    <a:pt x="11444" y="3233"/>
                    <a:pt x="11420" y="1747"/>
                    <a:pt x="11420" y="237"/>
                  </a:cubicBezTo>
                  <a:cubicBezTo>
                    <a:pt x="11255" y="425"/>
                    <a:pt x="11137" y="661"/>
                    <a:pt x="11067" y="897"/>
                  </a:cubicBezTo>
                  <a:cubicBezTo>
                    <a:pt x="10618" y="2124"/>
                    <a:pt x="9698" y="3092"/>
                    <a:pt x="8495" y="3611"/>
                  </a:cubicBezTo>
                  <a:cubicBezTo>
                    <a:pt x="7916" y="3861"/>
                    <a:pt x="7225" y="3987"/>
                    <a:pt x="6505" y="3987"/>
                  </a:cubicBezTo>
                  <a:cubicBezTo>
                    <a:pt x="4174" y="3987"/>
                    <a:pt x="1537" y="2669"/>
                    <a:pt x="13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6"/>
            <p:cNvSpPr/>
            <p:nvPr/>
          </p:nvSpPr>
          <p:spPr>
            <a:xfrm>
              <a:off x="6051360" y="913077"/>
              <a:ext cx="943182" cy="451514"/>
            </a:xfrm>
            <a:custGeom>
              <a:avLst/>
              <a:gdLst/>
              <a:ahLst/>
              <a:cxnLst/>
              <a:rect l="l" t="t" r="r" b="b"/>
              <a:pathLst>
                <a:path w="52052" h="24918" extrusionOk="0">
                  <a:moveTo>
                    <a:pt x="19679" y="17933"/>
                  </a:moveTo>
                  <a:cubicBezTo>
                    <a:pt x="19679" y="17933"/>
                    <a:pt x="19703" y="17957"/>
                    <a:pt x="19726" y="17957"/>
                  </a:cubicBezTo>
                  <a:cubicBezTo>
                    <a:pt x="19726" y="17980"/>
                    <a:pt x="19726" y="17980"/>
                    <a:pt x="19726" y="18004"/>
                  </a:cubicBezTo>
                  <a:cubicBezTo>
                    <a:pt x="19703" y="18027"/>
                    <a:pt x="19679" y="18027"/>
                    <a:pt x="19679" y="18027"/>
                  </a:cubicBezTo>
                  <a:cubicBezTo>
                    <a:pt x="19608" y="18004"/>
                    <a:pt x="19608" y="17957"/>
                    <a:pt x="19679" y="17933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24" y="166"/>
                    <a:pt x="72" y="331"/>
                    <a:pt x="166" y="472"/>
                  </a:cubicBezTo>
                  <a:cubicBezTo>
                    <a:pt x="1228" y="2030"/>
                    <a:pt x="2242" y="3563"/>
                    <a:pt x="3280" y="5121"/>
                  </a:cubicBezTo>
                  <a:cubicBezTo>
                    <a:pt x="6537" y="9958"/>
                    <a:pt x="9746" y="14795"/>
                    <a:pt x="12412" y="19986"/>
                  </a:cubicBezTo>
                  <a:cubicBezTo>
                    <a:pt x="13073" y="21307"/>
                    <a:pt x="13922" y="21803"/>
                    <a:pt x="15243" y="22086"/>
                  </a:cubicBezTo>
                  <a:cubicBezTo>
                    <a:pt x="18263" y="22676"/>
                    <a:pt x="21496" y="22676"/>
                    <a:pt x="23997" y="24917"/>
                  </a:cubicBezTo>
                  <a:cubicBezTo>
                    <a:pt x="24209" y="23077"/>
                    <a:pt x="23266" y="21755"/>
                    <a:pt x="22180" y="20481"/>
                  </a:cubicBezTo>
                  <a:lnTo>
                    <a:pt x="22180" y="20481"/>
                  </a:lnTo>
                  <a:cubicBezTo>
                    <a:pt x="22841" y="20552"/>
                    <a:pt x="23407" y="20694"/>
                    <a:pt x="23974" y="20812"/>
                  </a:cubicBezTo>
                  <a:cubicBezTo>
                    <a:pt x="26700" y="21374"/>
                    <a:pt x="29426" y="22056"/>
                    <a:pt x="32226" y="22056"/>
                  </a:cubicBezTo>
                  <a:cubicBezTo>
                    <a:pt x="32479" y="22056"/>
                    <a:pt x="32733" y="22050"/>
                    <a:pt x="32987" y="22039"/>
                  </a:cubicBezTo>
                  <a:cubicBezTo>
                    <a:pt x="34615" y="21968"/>
                    <a:pt x="36196" y="21661"/>
                    <a:pt x="37659" y="20812"/>
                  </a:cubicBezTo>
                  <a:cubicBezTo>
                    <a:pt x="37423" y="20670"/>
                    <a:pt x="37140" y="20576"/>
                    <a:pt x="36857" y="20576"/>
                  </a:cubicBezTo>
                  <a:cubicBezTo>
                    <a:pt x="35582" y="20434"/>
                    <a:pt x="34332" y="20175"/>
                    <a:pt x="33105" y="19821"/>
                  </a:cubicBezTo>
                  <a:cubicBezTo>
                    <a:pt x="31972" y="19490"/>
                    <a:pt x="30934" y="19018"/>
                    <a:pt x="30297" y="17933"/>
                  </a:cubicBezTo>
                  <a:cubicBezTo>
                    <a:pt x="29731" y="16942"/>
                    <a:pt x="28834" y="16187"/>
                    <a:pt x="27749" y="15809"/>
                  </a:cubicBezTo>
                  <a:cubicBezTo>
                    <a:pt x="27536" y="15715"/>
                    <a:pt x="27277" y="15739"/>
                    <a:pt x="27135" y="15456"/>
                  </a:cubicBezTo>
                  <a:cubicBezTo>
                    <a:pt x="28726" y="15043"/>
                    <a:pt x="30326" y="14778"/>
                    <a:pt x="31936" y="14778"/>
                  </a:cubicBezTo>
                  <a:cubicBezTo>
                    <a:pt x="32810" y="14778"/>
                    <a:pt x="33687" y="14856"/>
                    <a:pt x="34568" y="15031"/>
                  </a:cubicBezTo>
                  <a:cubicBezTo>
                    <a:pt x="37069" y="15550"/>
                    <a:pt x="39098" y="17036"/>
                    <a:pt x="41245" y="18452"/>
                  </a:cubicBezTo>
                  <a:cubicBezTo>
                    <a:pt x="41056" y="15951"/>
                    <a:pt x="41481" y="15290"/>
                    <a:pt x="43699" y="14370"/>
                  </a:cubicBezTo>
                  <a:cubicBezTo>
                    <a:pt x="46908" y="13025"/>
                    <a:pt x="49763" y="10972"/>
                    <a:pt x="52052" y="8353"/>
                  </a:cubicBezTo>
                  <a:cubicBezTo>
                    <a:pt x="51438" y="8353"/>
                    <a:pt x="50896" y="8684"/>
                    <a:pt x="50306" y="8802"/>
                  </a:cubicBezTo>
                  <a:cubicBezTo>
                    <a:pt x="48536" y="9132"/>
                    <a:pt x="46767" y="9250"/>
                    <a:pt x="45021" y="9769"/>
                  </a:cubicBezTo>
                  <a:cubicBezTo>
                    <a:pt x="42472" y="10548"/>
                    <a:pt x="39995" y="11468"/>
                    <a:pt x="38225" y="13615"/>
                  </a:cubicBezTo>
                  <a:cubicBezTo>
                    <a:pt x="38118" y="13733"/>
                    <a:pt x="38026" y="13773"/>
                    <a:pt x="37935" y="13773"/>
                  </a:cubicBezTo>
                  <a:cubicBezTo>
                    <a:pt x="37825" y="13773"/>
                    <a:pt x="37717" y="13714"/>
                    <a:pt x="37588" y="13662"/>
                  </a:cubicBezTo>
                  <a:cubicBezTo>
                    <a:pt x="36951" y="13379"/>
                    <a:pt x="36314" y="13120"/>
                    <a:pt x="35677" y="12907"/>
                  </a:cubicBezTo>
                  <a:cubicBezTo>
                    <a:pt x="33991" y="12402"/>
                    <a:pt x="32315" y="12178"/>
                    <a:pt x="30642" y="12178"/>
                  </a:cubicBezTo>
                  <a:cubicBezTo>
                    <a:pt x="28568" y="12178"/>
                    <a:pt x="26498" y="12521"/>
                    <a:pt x="24422" y="13096"/>
                  </a:cubicBezTo>
                  <a:cubicBezTo>
                    <a:pt x="23209" y="13435"/>
                    <a:pt x="22006" y="13669"/>
                    <a:pt x="20838" y="13669"/>
                  </a:cubicBezTo>
                  <a:cubicBezTo>
                    <a:pt x="18915" y="13669"/>
                    <a:pt x="17085" y="13034"/>
                    <a:pt x="15456" y="11185"/>
                  </a:cubicBezTo>
                  <a:lnTo>
                    <a:pt x="15456" y="11185"/>
                  </a:lnTo>
                  <a:cubicBezTo>
                    <a:pt x="16022" y="14016"/>
                    <a:pt x="17272" y="16234"/>
                    <a:pt x="19585" y="17886"/>
                  </a:cubicBezTo>
                  <a:cubicBezTo>
                    <a:pt x="19451" y="17903"/>
                    <a:pt x="19389" y="17919"/>
                    <a:pt x="19355" y="17919"/>
                  </a:cubicBezTo>
                  <a:cubicBezTo>
                    <a:pt x="19341" y="17919"/>
                    <a:pt x="19332" y="17916"/>
                    <a:pt x="19325" y="17909"/>
                  </a:cubicBezTo>
                  <a:cubicBezTo>
                    <a:pt x="19137" y="17839"/>
                    <a:pt x="18948" y="17768"/>
                    <a:pt x="18783" y="17697"/>
                  </a:cubicBezTo>
                  <a:cubicBezTo>
                    <a:pt x="15904" y="16352"/>
                    <a:pt x="13592" y="14299"/>
                    <a:pt x="11633" y="11869"/>
                  </a:cubicBezTo>
                  <a:cubicBezTo>
                    <a:pt x="8141" y="7551"/>
                    <a:pt x="4366" y="349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6"/>
            <p:cNvSpPr/>
            <p:nvPr/>
          </p:nvSpPr>
          <p:spPr>
            <a:xfrm>
              <a:off x="6790584" y="2507782"/>
              <a:ext cx="657158" cy="1007526"/>
            </a:xfrm>
            <a:custGeom>
              <a:avLst/>
              <a:gdLst/>
              <a:ahLst/>
              <a:cxnLst/>
              <a:rect l="l" t="t" r="r" b="b"/>
              <a:pathLst>
                <a:path w="36267" h="55603" extrusionOk="0">
                  <a:moveTo>
                    <a:pt x="25027" y="1"/>
                  </a:moveTo>
                  <a:cubicBezTo>
                    <a:pt x="25015" y="1"/>
                    <a:pt x="25002" y="2"/>
                    <a:pt x="24988" y="3"/>
                  </a:cubicBezTo>
                  <a:cubicBezTo>
                    <a:pt x="24988" y="1490"/>
                    <a:pt x="24941" y="3000"/>
                    <a:pt x="24988" y="4486"/>
                  </a:cubicBezTo>
                  <a:cubicBezTo>
                    <a:pt x="24988" y="4944"/>
                    <a:pt x="24935" y="5138"/>
                    <a:pt x="24709" y="5138"/>
                  </a:cubicBezTo>
                  <a:cubicBezTo>
                    <a:pt x="24597" y="5138"/>
                    <a:pt x="24444" y="5091"/>
                    <a:pt x="24233" y="5005"/>
                  </a:cubicBezTo>
                  <a:cubicBezTo>
                    <a:pt x="21204" y="3781"/>
                    <a:pt x="18121" y="2977"/>
                    <a:pt x="14870" y="2977"/>
                  </a:cubicBezTo>
                  <a:cubicBezTo>
                    <a:pt x="14424" y="2977"/>
                    <a:pt x="13974" y="2992"/>
                    <a:pt x="13521" y="3023"/>
                  </a:cubicBezTo>
                  <a:cubicBezTo>
                    <a:pt x="12624" y="3094"/>
                    <a:pt x="11728" y="3236"/>
                    <a:pt x="10855" y="3472"/>
                  </a:cubicBezTo>
                  <a:cubicBezTo>
                    <a:pt x="11044" y="3849"/>
                    <a:pt x="11397" y="3967"/>
                    <a:pt x="11657" y="4156"/>
                  </a:cubicBezTo>
                  <a:cubicBezTo>
                    <a:pt x="13899" y="5713"/>
                    <a:pt x="16093" y="7270"/>
                    <a:pt x="17886" y="9323"/>
                  </a:cubicBezTo>
                  <a:cubicBezTo>
                    <a:pt x="19797" y="11470"/>
                    <a:pt x="21024" y="13901"/>
                    <a:pt x="20694" y="16874"/>
                  </a:cubicBezTo>
                  <a:cubicBezTo>
                    <a:pt x="20647" y="17794"/>
                    <a:pt x="20387" y="18667"/>
                    <a:pt x="19986" y="19469"/>
                  </a:cubicBezTo>
                  <a:cubicBezTo>
                    <a:pt x="19349" y="18761"/>
                    <a:pt x="18570" y="18219"/>
                    <a:pt x="17721" y="17865"/>
                  </a:cubicBezTo>
                  <a:cubicBezTo>
                    <a:pt x="16046" y="17110"/>
                    <a:pt x="14158" y="16685"/>
                    <a:pt x="13238" y="14774"/>
                  </a:cubicBezTo>
                  <a:lnTo>
                    <a:pt x="13238" y="14774"/>
                  </a:lnTo>
                  <a:cubicBezTo>
                    <a:pt x="13309" y="18266"/>
                    <a:pt x="12672" y="21616"/>
                    <a:pt x="12341" y="25014"/>
                  </a:cubicBezTo>
                  <a:cubicBezTo>
                    <a:pt x="11987" y="28483"/>
                    <a:pt x="11893" y="31951"/>
                    <a:pt x="12624" y="35396"/>
                  </a:cubicBezTo>
                  <a:cubicBezTo>
                    <a:pt x="13144" y="37897"/>
                    <a:pt x="13875" y="40351"/>
                    <a:pt x="14300" y="42852"/>
                  </a:cubicBezTo>
                  <a:cubicBezTo>
                    <a:pt x="14984" y="46840"/>
                    <a:pt x="12790" y="50426"/>
                    <a:pt x="9014" y="51488"/>
                  </a:cubicBezTo>
                  <a:cubicBezTo>
                    <a:pt x="8075" y="51753"/>
                    <a:pt x="7099" y="51891"/>
                    <a:pt x="6124" y="51891"/>
                  </a:cubicBezTo>
                  <a:cubicBezTo>
                    <a:pt x="5358" y="51891"/>
                    <a:pt x="4594" y="51806"/>
                    <a:pt x="3847" y="51630"/>
                  </a:cubicBezTo>
                  <a:cubicBezTo>
                    <a:pt x="2809" y="51417"/>
                    <a:pt x="1723" y="51158"/>
                    <a:pt x="945" y="50356"/>
                  </a:cubicBezTo>
                  <a:cubicBezTo>
                    <a:pt x="25" y="50686"/>
                    <a:pt x="1" y="50709"/>
                    <a:pt x="496" y="51535"/>
                  </a:cubicBezTo>
                  <a:cubicBezTo>
                    <a:pt x="662" y="51818"/>
                    <a:pt x="874" y="52102"/>
                    <a:pt x="1110" y="52338"/>
                  </a:cubicBezTo>
                  <a:cubicBezTo>
                    <a:pt x="2738" y="54036"/>
                    <a:pt x="4885" y="55145"/>
                    <a:pt x="7198" y="55499"/>
                  </a:cubicBezTo>
                  <a:cubicBezTo>
                    <a:pt x="7494" y="55569"/>
                    <a:pt x="7793" y="55603"/>
                    <a:pt x="8089" y="55603"/>
                  </a:cubicBezTo>
                  <a:cubicBezTo>
                    <a:pt x="8996" y="55603"/>
                    <a:pt x="9878" y="55284"/>
                    <a:pt x="10572" y="54697"/>
                  </a:cubicBezTo>
                  <a:cubicBezTo>
                    <a:pt x="11610" y="53895"/>
                    <a:pt x="12554" y="52998"/>
                    <a:pt x="13427" y="52031"/>
                  </a:cubicBezTo>
                  <a:cubicBezTo>
                    <a:pt x="16872" y="47902"/>
                    <a:pt x="18240" y="43159"/>
                    <a:pt x="16895" y="37944"/>
                  </a:cubicBezTo>
                  <a:cubicBezTo>
                    <a:pt x="15479" y="32447"/>
                    <a:pt x="15291" y="26689"/>
                    <a:pt x="16423" y="21121"/>
                  </a:cubicBezTo>
                  <a:cubicBezTo>
                    <a:pt x="16456" y="20889"/>
                    <a:pt x="16501" y="20704"/>
                    <a:pt x="16672" y="20704"/>
                  </a:cubicBezTo>
                  <a:cubicBezTo>
                    <a:pt x="16744" y="20704"/>
                    <a:pt x="16839" y="20737"/>
                    <a:pt x="16966" y="20814"/>
                  </a:cubicBezTo>
                  <a:cubicBezTo>
                    <a:pt x="17933" y="21310"/>
                    <a:pt x="18854" y="21876"/>
                    <a:pt x="19727" y="22513"/>
                  </a:cubicBezTo>
                  <a:cubicBezTo>
                    <a:pt x="20788" y="23410"/>
                    <a:pt x="21732" y="24424"/>
                    <a:pt x="22534" y="25557"/>
                  </a:cubicBezTo>
                  <a:cubicBezTo>
                    <a:pt x="22747" y="22183"/>
                    <a:pt x="22700" y="19068"/>
                    <a:pt x="22157" y="15906"/>
                  </a:cubicBezTo>
                  <a:cubicBezTo>
                    <a:pt x="21591" y="12745"/>
                    <a:pt x="20246" y="9890"/>
                    <a:pt x="18736" y="6987"/>
                  </a:cubicBezTo>
                  <a:lnTo>
                    <a:pt x="18736" y="6987"/>
                  </a:lnTo>
                  <a:cubicBezTo>
                    <a:pt x="21095" y="7436"/>
                    <a:pt x="23313" y="7860"/>
                    <a:pt x="25271" y="9111"/>
                  </a:cubicBezTo>
                  <a:cubicBezTo>
                    <a:pt x="25424" y="9207"/>
                    <a:pt x="25533" y="9252"/>
                    <a:pt x="25610" y="9252"/>
                  </a:cubicBezTo>
                  <a:cubicBezTo>
                    <a:pt x="25760" y="9252"/>
                    <a:pt x="25791" y="9084"/>
                    <a:pt x="25791" y="8804"/>
                  </a:cubicBezTo>
                  <a:cubicBezTo>
                    <a:pt x="25767" y="7365"/>
                    <a:pt x="25578" y="5949"/>
                    <a:pt x="25437" y="4510"/>
                  </a:cubicBezTo>
                  <a:lnTo>
                    <a:pt x="25437" y="4510"/>
                  </a:lnTo>
                  <a:cubicBezTo>
                    <a:pt x="26097" y="4746"/>
                    <a:pt x="26687" y="4982"/>
                    <a:pt x="27277" y="5170"/>
                  </a:cubicBezTo>
                  <a:cubicBezTo>
                    <a:pt x="28626" y="5624"/>
                    <a:pt x="29974" y="5865"/>
                    <a:pt x="31320" y="5865"/>
                  </a:cubicBezTo>
                  <a:cubicBezTo>
                    <a:pt x="32777" y="5865"/>
                    <a:pt x="34230" y="5583"/>
                    <a:pt x="35677" y="4982"/>
                  </a:cubicBezTo>
                  <a:cubicBezTo>
                    <a:pt x="35937" y="4887"/>
                    <a:pt x="36267" y="4864"/>
                    <a:pt x="36196" y="4415"/>
                  </a:cubicBezTo>
                  <a:cubicBezTo>
                    <a:pt x="36007" y="2929"/>
                    <a:pt x="35748" y="1419"/>
                    <a:pt x="35016" y="74"/>
                  </a:cubicBezTo>
                  <a:cubicBezTo>
                    <a:pt x="34639" y="1348"/>
                    <a:pt x="34002" y="2410"/>
                    <a:pt x="32728" y="3047"/>
                  </a:cubicBezTo>
                  <a:cubicBezTo>
                    <a:pt x="31837" y="3484"/>
                    <a:pt x="30845" y="3725"/>
                    <a:pt x="29872" y="3725"/>
                  </a:cubicBezTo>
                  <a:cubicBezTo>
                    <a:pt x="27855" y="3725"/>
                    <a:pt x="25925" y="2691"/>
                    <a:pt x="25177" y="239"/>
                  </a:cubicBezTo>
                  <a:cubicBezTo>
                    <a:pt x="25155" y="151"/>
                    <a:pt x="25195" y="1"/>
                    <a:pt x="25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6"/>
            <p:cNvSpPr/>
            <p:nvPr/>
          </p:nvSpPr>
          <p:spPr>
            <a:xfrm>
              <a:off x="7369481" y="2418794"/>
              <a:ext cx="445535" cy="582014"/>
            </a:xfrm>
            <a:custGeom>
              <a:avLst/>
              <a:gdLst/>
              <a:ahLst/>
              <a:cxnLst/>
              <a:rect l="l" t="t" r="r" b="b"/>
              <a:pathLst>
                <a:path w="24588" h="32120" extrusionOk="0">
                  <a:moveTo>
                    <a:pt x="15951" y="5315"/>
                  </a:moveTo>
                  <a:cubicBezTo>
                    <a:pt x="15975" y="5315"/>
                    <a:pt x="15999" y="5339"/>
                    <a:pt x="15999" y="5362"/>
                  </a:cubicBezTo>
                  <a:lnTo>
                    <a:pt x="15975" y="5410"/>
                  </a:lnTo>
                  <a:lnTo>
                    <a:pt x="15904" y="5362"/>
                  </a:lnTo>
                  <a:cubicBezTo>
                    <a:pt x="15928" y="5339"/>
                    <a:pt x="15951" y="5315"/>
                    <a:pt x="15951" y="5315"/>
                  </a:cubicBezTo>
                  <a:close/>
                  <a:moveTo>
                    <a:pt x="24443" y="1"/>
                  </a:moveTo>
                  <a:cubicBezTo>
                    <a:pt x="24191" y="1"/>
                    <a:pt x="23956" y="56"/>
                    <a:pt x="23738" y="195"/>
                  </a:cubicBezTo>
                  <a:cubicBezTo>
                    <a:pt x="22228" y="761"/>
                    <a:pt x="20954" y="1729"/>
                    <a:pt x="19632" y="2625"/>
                  </a:cubicBezTo>
                  <a:cubicBezTo>
                    <a:pt x="18264" y="3569"/>
                    <a:pt x="16848" y="4371"/>
                    <a:pt x="15196" y="4678"/>
                  </a:cubicBezTo>
                  <a:cubicBezTo>
                    <a:pt x="15068" y="4701"/>
                    <a:pt x="14938" y="4707"/>
                    <a:pt x="14807" y="4707"/>
                  </a:cubicBezTo>
                  <a:cubicBezTo>
                    <a:pt x="14627" y="4707"/>
                    <a:pt x="14444" y="4695"/>
                    <a:pt x="14261" y="4695"/>
                  </a:cubicBezTo>
                  <a:cubicBezTo>
                    <a:pt x="14016" y="4695"/>
                    <a:pt x="13768" y="4717"/>
                    <a:pt x="13521" y="4820"/>
                  </a:cubicBezTo>
                  <a:cubicBezTo>
                    <a:pt x="15149" y="7085"/>
                    <a:pt x="17485" y="8831"/>
                    <a:pt x="18169" y="11662"/>
                  </a:cubicBezTo>
                  <a:cubicBezTo>
                    <a:pt x="17768" y="11403"/>
                    <a:pt x="17343" y="11214"/>
                    <a:pt x="16872" y="11073"/>
                  </a:cubicBezTo>
                  <a:cubicBezTo>
                    <a:pt x="15503" y="10742"/>
                    <a:pt x="13993" y="10907"/>
                    <a:pt x="12813" y="9680"/>
                  </a:cubicBezTo>
                  <a:lnTo>
                    <a:pt x="12813" y="9680"/>
                  </a:lnTo>
                  <a:cubicBezTo>
                    <a:pt x="12860" y="11190"/>
                    <a:pt x="13474" y="12299"/>
                    <a:pt x="14276" y="13314"/>
                  </a:cubicBezTo>
                  <a:cubicBezTo>
                    <a:pt x="14960" y="14211"/>
                    <a:pt x="15692" y="15060"/>
                    <a:pt x="16400" y="15933"/>
                  </a:cubicBezTo>
                  <a:cubicBezTo>
                    <a:pt x="16565" y="16122"/>
                    <a:pt x="16777" y="16311"/>
                    <a:pt x="16659" y="16688"/>
                  </a:cubicBezTo>
                  <a:cubicBezTo>
                    <a:pt x="15409" y="15980"/>
                    <a:pt x="14064" y="15721"/>
                    <a:pt x="12766" y="15320"/>
                  </a:cubicBezTo>
                  <a:cubicBezTo>
                    <a:pt x="11445" y="14919"/>
                    <a:pt x="10194" y="14399"/>
                    <a:pt x="9156" y="13432"/>
                  </a:cubicBezTo>
                  <a:lnTo>
                    <a:pt x="9156" y="13432"/>
                  </a:lnTo>
                  <a:cubicBezTo>
                    <a:pt x="9274" y="16735"/>
                    <a:pt x="10218" y="19496"/>
                    <a:pt x="13450" y="21195"/>
                  </a:cubicBezTo>
                  <a:cubicBezTo>
                    <a:pt x="12955" y="21195"/>
                    <a:pt x="12459" y="21101"/>
                    <a:pt x="11987" y="20912"/>
                  </a:cubicBezTo>
                  <a:cubicBezTo>
                    <a:pt x="10336" y="20369"/>
                    <a:pt x="8873" y="19449"/>
                    <a:pt x="7363" y="18670"/>
                  </a:cubicBezTo>
                  <a:cubicBezTo>
                    <a:pt x="7065" y="18512"/>
                    <a:pt x="6884" y="18420"/>
                    <a:pt x="6774" y="18420"/>
                  </a:cubicBezTo>
                  <a:cubicBezTo>
                    <a:pt x="6604" y="18420"/>
                    <a:pt x="6598" y="18637"/>
                    <a:pt x="6584" y="19166"/>
                  </a:cubicBezTo>
                  <a:cubicBezTo>
                    <a:pt x="6537" y="20345"/>
                    <a:pt x="7032" y="21384"/>
                    <a:pt x="7646" y="22327"/>
                  </a:cubicBezTo>
                  <a:cubicBezTo>
                    <a:pt x="8259" y="23271"/>
                    <a:pt x="8920" y="24168"/>
                    <a:pt x="9533" y="25112"/>
                  </a:cubicBezTo>
                  <a:cubicBezTo>
                    <a:pt x="9793" y="25513"/>
                    <a:pt x="10100" y="25914"/>
                    <a:pt x="10076" y="26527"/>
                  </a:cubicBezTo>
                  <a:cubicBezTo>
                    <a:pt x="7382" y="24008"/>
                    <a:pt x="4129" y="23908"/>
                    <a:pt x="849" y="23908"/>
                  </a:cubicBezTo>
                  <a:cubicBezTo>
                    <a:pt x="567" y="23908"/>
                    <a:pt x="284" y="23908"/>
                    <a:pt x="1" y="23908"/>
                  </a:cubicBezTo>
                  <a:cubicBezTo>
                    <a:pt x="1865" y="24498"/>
                    <a:pt x="3351" y="25513"/>
                    <a:pt x="4107" y="27400"/>
                  </a:cubicBezTo>
                  <a:cubicBezTo>
                    <a:pt x="4272" y="27518"/>
                    <a:pt x="4437" y="27660"/>
                    <a:pt x="4626" y="27778"/>
                  </a:cubicBezTo>
                  <a:cubicBezTo>
                    <a:pt x="7221" y="29170"/>
                    <a:pt x="9840" y="30586"/>
                    <a:pt x="12459" y="31978"/>
                  </a:cubicBezTo>
                  <a:cubicBezTo>
                    <a:pt x="12540" y="32027"/>
                    <a:pt x="12632" y="32120"/>
                    <a:pt x="12759" y="32120"/>
                  </a:cubicBezTo>
                  <a:cubicBezTo>
                    <a:pt x="12816" y="32120"/>
                    <a:pt x="12881" y="32100"/>
                    <a:pt x="12955" y="32049"/>
                  </a:cubicBezTo>
                  <a:cubicBezTo>
                    <a:pt x="12695" y="29288"/>
                    <a:pt x="12011" y="26669"/>
                    <a:pt x="9628" y="24687"/>
                  </a:cubicBezTo>
                  <a:cubicBezTo>
                    <a:pt x="12766" y="24545"/>
                    <a:pt x="15597" y="23932"/>
                    <a:pt x="17768" y="21596"/>
                  </a:cubicBezTo>
                  <a:cubicBezTo>
                    <a:pt x="14488" y="20440"/>
                    <a:pt x="12648" y="18859"/>
                    <a:pt x="12695" y="17207"/>
                  </a:cubicBezTo>
                  <a:lnTo>
                    <a:pt x="12695" y="17207"/>
                  </a:lnTo>
                  <a:cubicBezTo>
                    <a:pt x="13894" y="18890"/>
                    <a:pt x="15506" y="19598"/>
                    <a:pt x="17396" y="19598"/>
                  </a:cubicBezTo>
                  <a:cubicBezTo>
                    <a:pt x="17626" y="19598"/>
                    <a:pt x="17860" y="19587"/>
                    <a:pt x="18098" y="19567"/>
                  </a:cubicBezTo>
                  <a:cubicBezTo>
                    <a:pt x="19207" y="19472"/>
                    <a:pt x="20246" y="19071"/>
                    <a:pt x="21307" y="18859"/>
                  </a:cubicBezTo>
                  <a:cubicBezTo>
                    <a:pt x="21095" y="17821"/>
                    <a:pt x="20647" y="16830"/>
                    <a:pt x="20033" y="15980"/>
                  </a:cubicBezTo>
                  <a:cubicBezTo>
                    <a:pt x="20529" y="15839"/>
                    <a:pt x="21071" y="15768"/>
                    <a:pt x="21591" y="15768"/>
                  </a:cubicBezTo>
                  <a:cubicBezTo>
                    <a:pt x="21638" y="15438"/>
                    <a:pt x="21591" y="15084"/>
                    <a:pt x="21473" y="14753"/>
                  </a:cubicBezTo>
                  <a:cubicBezTo>
                    <a:pt x="20670" y="11167"/>
                    <a:pt x="19255" y="7958"/>
                    <a:pt x="16234" y="5669"/>
                  </a:cubicBezTo>
                  <a:cubicBezTo>
                    <a:pt x="16187" y="5622"/>
                    <a:pt x="16164" y="5575"/>
                    <a:pt x="16140" y="5528"/>
                  </a:cubicBezTo>
                  <a:lnTo>
                    <a:pt x="16187" y="5433"/>
                  </a:lnTo>
                  <a:lnTo>
                    <a:pt x="16541" y="5433"/>
                  </a:lnTo>
                  <a:cubicBezTo>
                    <a:pt x="16773" y="5468"/>
                    <a:pt x="17006" y="5485"/>
                    <a:pt x="17237" y="5485"/>
                  </a:cubicBezTo>
                  <a:cubicBezTo>
                    <a:pt x="18412" y="5485"/>
                    <a:pt x="19547" y="5042"/>
                    <a:pt x="20434" y="4253"/>
                  </a:cubicBezTo>
                  <a:cubicBezTo>
                    <a:pt x="21921" y="2956"/>
                    <a:pt x="23219" y="1446"/>
                    <a:pt x="24587" y="6"/>
                  </a:cubicBezTo>
                  <a:cubicBezTo>
                    <a:pt x="24539" y="3"/>
                    <a:pt x="24491" y="1"/>
                    <a:pt x="2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6"/>
            <p:cNvSpPr/>
            <p:nvPr/>
          </p:nvSpPr>
          <p:spPr>
            <a:xfrm>
              <a:off x="5713603" y="2414627"/>
              <a:ext cx="454921" cy="588320"/>
            </a:xfrm>
            <a:custGeom>
              <a:avLst/>
              <a:gdLst/>
              <a:ahLst/>
              <a:cxnLst/>
              <a:rect l="l" t="t" r="r" b="b"/>
              <a:pathLst>
                <a:path w="25106" h="32468" extrusionOk="0">
                  <a:moveTo>
                    <a:pt x="331" y="0"/>
                  </a:moveTo>
                  <a:cubicBezTo>
                    <a:pt x="0" y="95"/>
                    <a:pt x="236" y="236"/>
                    <a:pt x="331" y="331"/>
                  </a:cubicBezTo>
                  <a:cubicBezTo>
                    <a:pt x="1511" y="1416"/>
                    <a:pt x="2549" y="2643"/>
                    <a:pt x="3681" y="3776"/>
                  </a:cubicBezTo>
                  <a:cubicBezTo>
                    <a:pt x="4837" y="4931"/>
                    <a:pt x="6156" y="5746"/>
                    <a:pt x="7745" y="5746"/>
                  </a:cubicBezTo>
                  <a:cubicBezTo>
                    <a:pt x="8070" y="5746"/>
                    <a:pt x="8406" y="5712"/>
                    <a:pt x="8754" y="5640"/>
                  </a:cubicBezTo>
                  <a:cubicBezTo>
                    <a:pt x="8825" y="5640"/>
                    <a:pt x="8896" y="5640"/>
                    <a:pt x="8872" y="5805"/>
                  </a:cubicBezTo>
                  <a:cubicBezTo>
                    <a:pt x="5498" y="8235"/>
                    <a:pt x="4082" y="11822"/>
                    <a:pt x="3304" y="15880"/>
                  </a:cubicBezTo>
                  <a:cubicBezTo>
                    <a:pt x="5309" y="14511"/>
                    <a:pt x="7575" y="13497"/>
                    <a:pt x="9934" y="12907"/>
                  </a:cubicBezTo>
                  <a:lnTo>
                    <a:pt x="9934" y="12907"/>
                  </a:lnTo>
                  <a:cubicBezTo>
                    <a:pt x="7834" y="14724"/>
                    <a:pt x="6017" y="16847"/>
                    <a:pt x="4507" y="19207"/>
                  </a:cubicBezTo>
                  <a:cubicBezTo>
                    <a:pt x="5609" y="19557"/>
                    <a:pt x="6672" y="19774"/>
                    <a:pt x="7682" y="19774"/>
                  </a:cubicBezTo>
                  <a:cubicBezTo>
                    <a:pt x="9399" y="19774"/>
                    <a:pt x="10966" y="19148"/>
                    <a:pt x="12317" y="17484"/>
                  </a:cubicBezTo>
                  <a:lnTo>
                    <a:pt x="12317" y="17484"/>
                  </a:lnTo>
                  <a:cubicBezTo>
                    <a:pt x="11468" y="19986"/>
                    <a:pt x="9580" y="21165"/>
                    <a:pt x="7103" y="21732"/>
                  </a:cubicBezTo>
                  <a:cubicBezTo>
                    <a:pt x="9344" y="24162"/>
                    <a:pt x="12199" y="24705"/>
                    <a:pt x="15219" y="24893"/>
                  </a:cubicBezTo>
                  <a:cubicBezTo>
                    <a:pt x="12978" y="26899"/>
                    <a:pt x="12176" y="29471"/>
                    <a:pt x="11893" y="32468"/>
                  </a:cubicBezTo>
                  <a:cubicBezTo>
                    <a:pt x="13757" y="31453"/>
                    <a:pt x="15455" y="30556"/>
                    <a:pt x="17131" y="29612"/>
                  </a:cubicBezTo>
                  <a:cubicBezTo>
                    <a:pt x="18499" y="28881"/>
                    <a:pt x="19915" y="28268"/>
                    <a:pt x="21165" y="27371"/>
                  </a:cubicBezTo>
                  <a:cubicBezTo>
                    <a:pt x="21897" y="25578"/>
                    <a:pt x="23383" y="24728"/>
                    <a:pt x="25106" y="24138"/>
                  </a:cubicBezTo>
                  <a:cubicBezTo>
                    <a:pt x="24616" y="24129"/>
                    <a:pt x="24128" y="24121"/>
                    <a:pt x="23643" y="24121"/>
                  </a:cubicBezTo>
                  <a:cubicBezTo>
                    <a:pt x="20618" y="24121"/>
                    <a:pt x="17697" y="24431"/>
                    <a:pt x="15196" y="26545"/>
                  </a:cubicBezTo>
                  <a:cubicBezTo>
                    <a:pt x="15159" y="26601"/>
                    <a:pt x="15122" y="26685"/>
                    <a:pt x="15074" y="26685"/>
                  </a:cubicBezTo>
                  <a:cubicBezTo>
                    <a:pt x="15060" y="26685"/>
                    <a:pt x="15046" y="26678"/>
                    <a:pt x="15031" y="26663"/>
                  </a:cubicBezTo>
                  <a:cubicBezTo>
                    <a:pt x="14960" y="26616"/>
                    <a:pt x="15007" y="26498"/>
                    <a:pt x="15078" y="26427"/>
                  </a:cubicBezTo>
                  <a:cubicBezTo>
                    <a:pt x="15196" y="25837"/>
                    <a:pt x="15573" y="25365"/>
                    <a:pt x="15904" y="24870"/>
                  </a:cubicBezTo>
                  <a:cubicBezTo>
                    <a:pt x="16541" y="23926"/>
                    <a:pt x="17249" y="23006"/>
                    <a:pt x="17839" y="22015"/>
                  </a:cubicBezTo>
                  <a:cubicBezTo>
                    <a:pt x="18452" y="20977"/>
                    <a:pt x="18688" y="19750"/>
                    <a:pt x="18476" y="18546"/>
                  </a:cubicBezTo>
                  <a:lnTo>
                    <a:pt x="18476" y="18546"/>
                  </a:lnTo>
                  <a:cubicBezTo>
                    <a:pt x="16258" y="19584"/>
                    <a:pt x="14299" y="21071"/>
                    <a:pt x="11845" y="21425"/>
                  </a:cubicBezTo>
                  <a:cubicBezTo>
                    <a:pt x="14866" y="19726"/>
                    <a:pt x="15904" y="17013"/>
                    <a:pt x="15951" y="13733"/>
                  </a:cubicBezTo>
                  <a:lnTo>
                    <a:pt x="15951" y="13733"/>
                  </a:lnTo>
                  <a:cubicBezTo>
                    <a:pt x="13780" y="15715"/>
                    <a:pt x="10831" y="15597"/>
                    <a:pt x="8282" y="16965"/>
                  </a:cubicBezTo>
                  <a:cubicBezTo>
                    <a:pt x="8542" y="16375"/>
                    <a:pt x="8896" y="15833"/>
                    <a:pt x="9344" y="15361"/>
                  </a:cubicBezTo>
                  <a:cubicBezTo>
                    <a:pt x="10194" y="14299"/>
                    <a:pt x="11185" y="13308"/>
                    <a:pt x="11775" y="12058"/>
                  </a:cubicBezTo>
                  <a:cubicBezTo>
                    <a:pt x="12128" y="11373"/>
                    <a:pt x="12294" y="10618"/>
                    <a:pt x="12270" y="9840"/>
                  </a:cubicBezTo>
                  <a:lnTo>
                    <a:pt x="12270" y="9840"/>
                  </a:lnTo>
                  <a:cubicBezTo>
                    <a:pt x="11421" y="10901"/>
                    <a:pt x="10312" y="10949"/>
                    <a:pt x="9226" y="11114"/>
                  </a:cubicBezTo>
                  <a:cubicBezTo>
                    <a:pt x="8424" y="11185"/>
                    <a:pt x="7669" y="11444"/>
                    <a:pt x="7008" y="11869"/>
                  </a:cubicBezTo>
                  <a:lnTo>
                    <a:pt x="6914" y="11940"/>
                  </a:lnTo>
                  <a:lnTo>
                    <a:pt x="6961" y="11822"/>
                  </a:lnTo>
                  <a:cubicBezTo>
                    <a:pt x="6985" y="11326"/>
                    <a:pt x="7150" y="10854"/>
                    <a:pt x="7409" y="10429"/>
                  </a:cubicBezTo>
                  <a:cubicBezTo>
                    <a:pt x="8070" y="9155"/>
                    <a:pt x="9014" y="8094"/>
                    <a:pt x="9958" y="7008"/>
                  </a:cubicBezTo>
                  <a:cubicBezTo>
                    <a:pt x="10571" y="6371"/>
                    <a:pt x="11137" y="5687"/>
                    <a:pt x="11609" y="4932"/>
                  </a:cubicBezTo>
                  <a:lnTo>
                    <a:pt x="11609" y="4932"/>
                  </a:lnTo>
                  <a:cubicBezTo>
                    <a:pt x="11432" y="4943"/>
                    <a:pt x="11258" y="4949"/>
                    <a:pt x="11085" y="4949"/>
                  </a:cubicBezTo>
                  <a:cubicBezTo>
                    <a:pt x="9126" y="4949"/>
                    <a:pt x="7486" y="4225"/>
                    <a:pt x="5947" y="3162"/>
                  </a:cubicBezTo>
                  <a:cubicBezTo>
                    <a:pt x="4177" y="1959"/>
                    <a:pt x="2431" y="661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6"/>
            <p:cNvSpPr/>
            <p:nvPr/>
          </p:nvSpPr>
          <p:spPr>
            <a:xfrm>
              <a:off x="5906001" y="1329257"/>
              <a:ext cx="486993" cy="317082"/>
            </a:xfrm>
            <a:custGeom>
              <a:avLst/>
              <a:gdLst/>
              <a:ahLst/>
              <a:cxnLst/>
              <a:rect l="l" t="t" r="r" b="b"/>
              <a:pathLst>
                <a:path w="26876" h="17499" extrusionOk="0">
                  <a:moveTo>
                    <a:pt x="11016" y="0"/>
                  </a:moveTo>
                  <a:cubicBezTo>
                    <a:pt x="10869" y="0"/>
                    <a:pt x="10807" y="129"/>
                    <a:pt x="10807" y="463"/>
                  </a:cubicBezTo>
                  <a:cubicBezTo>
                    <a:pt x="10878" y="3035"/>
                    <a:pt x="11633" y="5323"/>
                    <a:pt x="13473" y="7164"/>
                  </a:cubicBezTo>
                  <a:lnTo>
                    <a:pt x="15149" y="8462"/>
                  </a:lnTo>
                  <a:lnTo>
                    <a:pt x="12105" y="9028"/>
                  </a:lnTo>
                  <a:cubicBezTo>
                    <a:pt x="9250" y="10019"/>
                    <a:pt x="6489" y="11246"/>
                    <a:pt x="3823" y="12732"/>
                  </a:cubicBezTo>
                  <a:cubicBezTo>
                    <a:pt x="5073" y="13794"/>
                    <a:pt x="6465" y="14455"/>
                    <a:pt x="7905" y="15092"/>
                  </a:cubicBezTo>
                  <a:cubicBezTo>
                    <a:pt x="7598" y="15115"/>
                    <a:pt x="7291" y="15139"/>
                    <a:pt x="6985" y="15139"/>
                  </a:cubicBezTo>
                  <a:cubicBezTo>
                    <a:pt x="4483" y="15304"/>
                    <a:pt x="2077" y="16130"/>
                    <a:pt x="0" y="17499"/>
                  </a:cubicBezTo>
                  <a:cubicBezTo>
                    <a:pt x="354" y="17428"/>
                    <a:pt x="708" y="17381"/>
                    <a:pt x="1062" y="17286"/>
                  </a:cubicBezTo>
                  <a:cubicBezTo>
                    <a:pt x="2690" y="16840"/>
                    <a:pt x="4350" y="16618"/>
                    <a:pt x="6029" y="16618"/>
                  </a:cubicBezTo>
                  <a:cubicBezTo>
                    <a:pt x="6394" y="16618"/>
                    <a:pt x="6760" y="16628"/>
                    <a:pt x="7126" y="16649"/>
                  </a:cubicBezTo>
                  <a:cubicBezTo>
                    <a:pt x="8275" y="16745"/>
                    <a:pt x="9423" y="16873"/>
                    <a:pt x="10579" y="16873"/>
                  </a:cubicBezTo>
                  <a:cubicBezTo>
                    <a:pt x="11133" y="16873"/>
                    <a:pt x="11688" y="16844"/>
                    <a:pt x="12246" y="16767"/>
                  </a:cubicBezTo>
                  <a:cubicBezTo>
                    <a:pt x="13780" y="16555"/>
                    <a:pt x="15266" y="16366"/>
                    <a:pt x="16517" y="15328"/>
                  </a:cubicBezTo>
                  <a:cubicBezTo>
                    <a:pt x="17154" y="14785"/>
                    <a:pt x="17154" y="14478"/>
                    <a:pt x="16423" y="14077"/>
                  </a:cubicBezTo>
                  <a:cubicBezTo>
                    <a:pt x="15620" y="13629"/>
                    <a:pt x="14771" y="13299"/>
                    <a:pt x="13945" y="12921"/>
                  </a:cubicBezTo>
                  <a:cubicBezTo>
                    <a:pt x="13544" y="12779"/>
                    <a:pt x="13214" y="12544"/>
                    <a:pt x="12931" y="12213"/>
                  </a:cubicBezTo>
                  <a:cubicBezTo>
                    <a:pt x="13473" y="11859"/>
                    <a:pt x="14087" y="11600"/>
                    <a:pt x="14724" y="11458"/>
                  </a:cubicBezTo>
                  <a:cubicBezTo>
                    <a:pt x="15951" y="11199"/>
                    <a:pt x="17178" y="10963"/>
                    <a:pt x="18405" y="10703"/>
                  </a:cubicBezTo>
                  <a:cubicBezTo>
                    <a:pt x="19632" y="10491"/>
                    <a:pt x="20788" y="9877"/>
                    <a:pt x="21684" y="8981"/>
                  </a:cubicBezTo>
                  <a:cubicBezTo>
                    <a:pt x="21968" y="8698"/>
                    <a:pt x="22156" y="8509"/>
                    <a:pt x="21566" y="8320"/>
                  </a:cubicBezTo>
                  <a:cubicBezTo>
                    <a:pt x="19632" y="7683"/>
                    <a:pt x="18357" y="6149"/>
                    <a:pt x="16659" y="4828"/>
                  </a:cubicBezTo>
                  <a:lnTo>
                    <a:pt x="16659" y="4828"/>
                  </a:lnTo>
                  <a:cubicBezTo>
                    <a:pt x="16803" y="4830"/>
                    <a:pt x="16948" y="4831"/>
                    <a:pt x="17092" y="4831"/>
                  </a:cubicBezTo>
                  <a:cubicBezTo>
                    <a:pt x="20414" y="4831"/>
                    <a:pt x="23710" y="4311"/>
                    <a:pt x="26875" y="3271"/>
                  </a:cubicBezTo>
                  <a:lnTo>
                    <a:pt x="26875" y="3271"/>
                  </a:lnTo>
                  <a:cubicBezTo>
                    <a:pt x="26300" y="3308"/>
                    <a:pt x="25724" y="3327"/>
                    <a:pt x="25148" y="3327"/>
                  </a:cubicBezTo>
                  <a:cubicBezTo>
                    <a:pt x="24285" y="3327"/>
                    <a:pt x="23421" y="3285"/>
                    <a:pt x="22557" y="3200"/>
                  </a:cubicBezTo>
                  <a:cubicBezTo>
                    <a:pt x="20646" y="3082"/>
                    <a:pt x="18735" y="2728"/>
                    <a:pt x="16871" y="2162"/>
                  </a:cubicBezTo>
                  <a:cubicBezTo>
                    <a:pt x="14983" y="1690"/>
                    <a:pt x="13143" y="1005"/>
                    <a:pt x="11397" y="132"/>
                  </a:cubicBezTo>
                  <a:cubicBezTo>
                    <a:pt x="11233" y="51"/>
                    <a:pt x="11108" y="0"/>
                    <a:pt x="11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6"/>
            <p:cNvSpPr/>
            <p:nvPr/>
          </p:nvSpPr>
          <p:spPr>
            <a:xfrm>
              <a:off x="7271162" y="1332482"/>
              <a:ext cx="407881" cy="415582"/>
            </a:xfrm>
            <a:custGeom>
              <a:avLst/>
              <a:gdLst/>
              <a:ahLst/>
              <a:cxnLst/>
              <a:rect l="l" t="t" r="r" b="b"/>
              <a:pathLst>
                <a:path w="22510" h="22935" extrusionOk="0">
                  <a:moveTo>
                    <a:pt x="9130" y="0"/>
                  </a:moveTo>
                  <a:cubicBezTo>
                    <a:pt x="9095" y="0"/>
                    <a:pt x="9051" y="45"/>
                    <a:pt x="8990" y="167"/>
                  </a:cubicBezTo>
                  <a:cubicBezTo>
                    <a:pt x="8990" y="285"/>
                    <a:pt x="8990" y="379"/>
                    <a:pt x="8990" y="474"/>
                  </a:cubicBezTo>
                  <a:cubicBezTo>
                    <a:pt x="7904" y="4107"/>
                    <a:pt x="4625" y="6632"/>
                    <a:pt x="826" y="6703"/>
                  </a:cubicBezTo>
                  <a:cubicBezTo>
                    <a:pt x="708" y="6703"/>
                    <a:pt x="560" y="6667"/>
                    <a:pt x="425" y="6667"/>
                  </a:cubicBezTo>
                  <a:cubicBezTo>
                    <a:pt x="289" y="6667"/>
                    <a:pt x="165" y="6703"/>
                    <a:pt x="94" y="6844"/>
                  </a:cubicBezTo>
                  <a:cubicBezTo>
                    <a:pt x="0" y="7104"/>
                    <a:pt x="260" y="7340"/>
                    <a:pt x="425" y="7552"/>
                  </a:cubicBezTo>
                  <a:cubicBezTo>
                    <a:pt x="1534" y="9204"/>
                    <a:pt x="3162" y="10124"/>
                    <a:pt x="5026" y="10643"/>
                  </a:cubicBezTo>
                  <a:cubicBezTo>
                    <a:pt x="6701" y="11139"/>
                    <a:pt x="8376" y="11540"/>
                    <a:pt x="10075" y="11988"/>
                  </a:cubicBezTo>
                  <a:cubicBezTo>
                    <a:pt x="10877" y="12200"/>
                    <a:pt x="11680" y="12531"/>
                    <a:pt x="12388" y="12979"/>
                  </a:cubicBezTo>
                  <a:cubicBezTo>
                    <a:pt x="9013" y="13357"/>
                    <a:pt x="5828" y="14182"/>
                    <a:pt x="2360" y="14536"/>
                  </a:cubicBezTo>
                  <a:cubicBezTo>
                    <a:pt x="5166" y="17111"/>
                    <a:pt x="8190" y="18439"/>
                    <a:pt x="11594" y="18439"/>
                  </a:cubicBezTo>
                  <a:cubicBezTo>
                    <a:pt x="12683" y="18439"/>
                    <a:pt x="13811" y="18303"/>
                    <a:pt x="14983" y="18028"/>
                  </a:cubicBezTo>
                  <a:lnTo>
                    <a:pt x="14983" y="18028"/>
                  </a:lnTo>
                  <a:cubicBezTo>
                    <a:pt x="14653" y="18500"/>
                    <a:pt x="14204" y="18783"/>
                    <a:pt x="13850" y="19137"/>
                  </a:cubicBezTo>
                  <a:cubicBezTo>
                    <a:pt x="12812" y="20317"/>
                    <a:pt x="11680" y="21426"/>
                    <a:pt x="10901" y="22795"/>
                  </a:cubicBezTo>
                  <a:cubicBezTo>
                    <a:pt x="11096" y="22900"/>
                    <a:pt x="11301" y="22919"/>
                    <a:pt x="11497" y="22919"/>
                  </a:cubicBezTo>
                  <a:cubicBezTo>
                    <a:pt x="11609" y="22919"/>
                    <a:pt x="11718" y="22913"/>
                    <a:pt x="11821" y="22913"/>
                  </a:cubicBezTo>
                  <a:cubicBezTo>
                    <a:pt x="11966" y="22927"/>
                    <a:pt x="12106" y="22935"/>
                    <a:pt x="12242" y="22935"/>
                  </a:cubicBezTo>
                  <a:cubicBezTo>
                    <a:pt x="12995" y="22935"/>
                    <a:pt x="13628" y="22696"/>
                    <a:pt x="14228" y="22016"/>
                  </a:cubicBezTo>
                  <a:cubicBezTo>
                    <a:pt x="15738" y="20294"/>
                    <a:pt x="17744" y="19350"/>
                    <a:pt x="20032" y="19019"/>
                  </a:cubicBezTo>
                  <a:cubicBezTo>
                    <a:pt x="20663" y="18947"/>
                    <a:pt x="21294" y="18917"/>
                    <a:pt x="21925" y="18917"/>
                  </a:cubicBezTo>
                  <a:cubicBezTo>
                    <a:pt x="22120" y="18917"/>
                    <a:pt x="22315" y="18919"/>
                    <a:pt x="22510" y="18925"/>
                  </a:cubicBezTo>
                  <a:cubicBezTo>
                    <a:pt x="19348" y="16471"/>
                    <a:pt x="16068" y="14890"/>
                    <a:pt x="12175" y="14867"/>
                  </a:cubicBezTo>
                  <a:cubicBezTo>
                    <a:pt x="13685" y="14324"/>
                    <a:pt x="15077" y="13522"/>
                    <a:pt x="16304" y="12507"/>
                  </a:cubicBezTo>
                  <a:cubicBezTo>
                    <a:pt x="15479" y="12082"/>
                    <a:pt x="14723" y="11681"/>
                    <a:pt x="13945" y="11304"/>
                  </a:cubicBezTo>
                  <a:cubicBezTo>
                    <a:pt x="12034" y="10360"/>
                    <a:pt x="10075" y="9534"/>
                    <a:pt x="8046" y="8850"/>
                  </a:cubicBezTo>
                  <a:cubicBezTo>
                    <a:pt x="7055" y="8685"/>
                    <a:pt x="6064" y="8354"/>
                    <a:pt x="4861" y="8307"/>
                  </a:cubicBezTo>
                  <a:lnTo>
                    <a:pt x="6536" y="7127"/>
                  </a:lnTo>
                  <a:cubicBezTo>
                    <a:pt x="7904" y="5806"/>
                    <a:pt x="8801" y="4084"/>
                    <a:pt x="9131" y="2196"/>
                  </a:cubicBezTo>
                  <a:cubicBezTo>
                    <a:pt x="9249" y="1559"/>
                    <a:pt x="9391" y="898"/>
                    <a:pt x="9249" y="238"/>
                  </a:cubicBezTo>
                  <a:cubicBezTo>
                    <a:pt x="9220" y="133"/>
                    <a:pt x="9190" y="0"/>
                    <a:pt x="9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6"/>
            <p:cNvSpPr/>
            <p:nvPr/>
          </p:nvSpPr>
          <p:spPr>
            <a:xfrm>
              <a:off x="6030413" y="2959749"/>
              <a:ext cx="293743" cy="269807"/>
            </a:xfrm>
            <a:custGeom>
              <a:avLst/>
              <a:gdLst/>
              <a:ahLst/>
              <a:cxnLst/>
              <a:rect l="l" t="t" r="r" b="b"/>
              <a:pathLst>
                <a:path w="16211" h="14890" extrusionOk="0">
                  <a:moveTo>
                    <a:pt x="2785" y="0"/>
                  </a:moveTo>
                  <a:lnTo>
                    <a:pt x="2785" y="0"/>
                  </a:lnTo>
                  <a:cubicBezTo>
                    <a:pt x="237" y="4295"/>
                    <a:pt x="1" y="8801"/>
                    <a:pt x="1581" y="13473"/>
                  </a:cubicBezTo>
                  <a:cubicBezTo>
                    <a:pt x="1648" y="13672"/>
                    <a:pt x="1725" y="13737"/>
                    <a:pt x="1809" y="13737"/>
                  </a:cubicBezTo>
                  <a:cubicBezTo>
                    <a:pt x="1905" y="13737"/>
                    <a:pt x="2011" y="13654"/>
                    <a:pt x="2124" y="13591"/>
                  </a:cubicBezTo>
                  <a:cubicBezTo>
                    <a:pt x="2903" y="13237"/>
                    <a:pt x="3681" y="12860"/>
                    <a:pt x="4460" y="12529"/>
                  </a:cubicBezTo>
                  <a:cubicBezTo>
                    <a:pt x="6053" y="11839"/>
                    <a:pt x="7752" y="11494"/>
                    <a:pt x="9457" y="11494"/>
                  </a:cubicBezTo>
                  <a:cubicBezTo>
                    <a:pt x="10026" y="11494"/>
                    <a:pt x="10595" y="11533"/>
                    <a:pt x="11161" y="11609"/>
                  </a:cubicBezTo>
                  <a:cubicBezTo>
                    <a:pt x="13332" y="11916"/>
                    <a:pt x="14913" y="13167"/>
                    <a:pt x="16211" y="14889"/>
                  </a:cubicBezTo>
                  <a:cubicBezTo>
                    <a:pt x="16022" y="13874"/>
                    <a:pt x="15550" y="13001"/>
                    <a:pt x="15196" y="12058"/>
                  </a:cubicBezTo>
                  <a:cubicBezTo>
                    <a:pt x="14512" y="10241"/>
                    <a:pt x="13780" y="8447"/>
                    <a:pt x="12648" y="6843"/>
                  </a:cubicBezTo>
                  <a:cubicBezTo>
                    <a:pt x="11560" y="5310"/>
                    <a:pt x="10310" y="4571"/>
                    <a:pt x="8795" y="4571"/>
                  </a:cubicBezTo>
                  <a:cubicBezTo>
                    <a:pt x="8142" y="4571"/>
                    <a:pt x="7439" y="4709"/>
                    <a:pt x="6678" y="4979"/>
                  </a:cubicBezTo>
                  <a:cubicBezTo>
                    <a:pt x="5970" y="5215"/>
                    <a:pt x="5310" y="5569"/>
                    <a:pt x="4720" y="5970"/>
                  </a:cubicBezTo>
                  <a:cubicBezTo>
                    <a:pt x="4506" y="6122"/>
                    <a:pt x="4342" y="6192"/>
                    <a:pt x="4209" y="6192"/>
                  </a:cubicBezTo>
                  <a:cubicBezTo>
                    <a:pt x="3989" y="6192"/>
                    <a:pt x="3852" y="6001"/>
                    <a:pt x="3705" y="5663"/>
                  </a:cubicBezTo>
                  <a:cubicBezTo>
                    <a:pt x="2903" y="3894"/>
                    <a:pt x="2596" y="1935"/>
                    <a:pt x="27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6"/>
            <p:cNvSpPr/>
            <p:nvPr/>
          </p:nvSpPr>
          <p:spPr>
            <a:xfrm>
              <a:off x="7219411" y="2974281"/>
              <a:ext cx="283071" cy="243424"/>
            </a:xfrm>
            <a:custGeom>
              <a:avLst/>
              <a:gdLst/>
              <a:ahLst/>
              <a:cxnLst/>
              <a:rect l="l" t="t" r="r" b="b"/>
              <a:pathLst>
                <a:path w="15622" h="13434" extrusionOk="0">
                  <a:moveTo>
                    <a:pt x="13380" y="1"/>
                  </a:moveTo>
                  <a:cubicBezTo>
                    <a:pt x="13144" y="119"/>
                    <a:pt x="13214" y="378"/>
                    <a:pt x="13214" y="590"/>
                  </a:cubicBezTo>
                  <a:cubicBezTo>
                    <a:pt x="13144" y="2101"/>
                    <a:pt x="12766" y="3587"/>
                    <a:pt x="12153" y="4979"/>
                  </a:cubicBezTo>
                  <a:cubicBezTo>
                    <a:pt x="12018" y="5248"/>
                    <a:pt x="11893" y="5404"/>
                    <a:pt x="11712" y="5404"/>
                  </a:cubicBezTo>
                  <a:cubicBezTo>
                    <a:pt x="11607" y="5404"/>
                    <a:pt x="11483" y="5351"/>
                    <a:pt x="11327" y="5239"/>
                  </a:cubicBezTo>
                  <a:cubicBezTo>
                    <a:pt x="10713" y="4838"/>
                    <a:pt x="10053" y="4484"/>
                    <a:pt x="9368" y="4248"/>
                  </a:cubicBezTo>
                  <a:cubicBezTo>
                    <a:pt x="8545" y="3934"/>
                    <a:pt x="7793" y="3776"/>
                    <a:pt x="7100" y="3776"/>
                  </a:cubicBezTo>
                  <a:cubicBezTo>
                    <a:pt x="5549" y="3776"/>
                    <a:pt x="4288" y="4568"/>
                    <a:pt x="3163" y="6183"/>
                  </a:cubicBezTo>
                  <a:cubicBezTo>
                    <a:pt x="2337" y="7433"/>
                    <a:pt x="1653" y="8778"/>
                    <a:pt x="1157" y="10194"/>
                  </a:cubicBezTo>
                  <a:cubicBezTo>
                    <a:pt x="756" y="11279"/>
                    <a:pt x="190" y="12294"/>
                    <a:pt x="1" y="13426"/>
                  </a:cubicBezTo>
                  <a:cubicBezTo>
                    <a:pt x="19" y="13431"/>
                    <a:pt x="36" y="13434"/>
                    <a:pt x="51" y="13434"/>
                  </a:cubicBezTo>
                  <a:cubicBezTo>
                    <a:pt x="181" y="13434"/>
                    <a:pt x="245" y="13275"/>
                    <a:pt x="308" y="13190"/>
                  </a:cubicBezTo>
                  <a:cubicBezTo>
                    <a:pt x="1883" y="11415"/>
                    <a:pt x="3876" y="10704"/>
                    <a:pt x="6148" y="10704"/>
                  </a:cubicBezTo>
                  <a:cubicBezTo>
                    <a:pt x="6292" y="10704"/>
                    <a:pt x="6438" y="10707"/>
                    <a:pt x="6584" y="10713"/>
                  </a:cubicBezTo>
                  <a:cubicBezTo>
                    <a:pt x="9062" y="10807"/>
                    <a:pt x="11280" y="11657"/>
                    <a:pt x="13427" y="12789"/>
                  </a:cubicBezTo>
                  <a:cubicBezTo>
                    <a:pt x="13596" y="12870"/>
                    <a:pt x="13722" y="12916"/>
                    <a:pt x="13822" y="12916"/>
                  </a:cubicBezTo>
                  <a:cubicBezTo>
                    <a:pt x="13986" y="12916"/>
                    <a:pt x="14079" y="12791"/>
                    <a:pt x="14182" y="12483"/>
                  </a:cubicBezTo>
                  <a:cubicBezTo>
                    <a:pt x="15621" y="8212"/>
                    <a:pt x="15385" y="4035"/>
                    <a:pt x="1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6"/>
            <p:cNvSpPr/>
            <p:nvPr/>
          </p:nvSpPr>
          <p:spPr>
            <a:xfrm>
              <a:off x="7045840" y="817349"/>
              <a:ext cx="581906" cy="456660"/>
            </a:xfrm>
            <a:custGeom>
              <a:avLst/>
              <a:gdLst/>
              <a:ahLst/>
              <a:cxnLst/>
              <a:rect l="l" t="t" r="r" b="b"/>
              <a:pathLst>
                <a:path w="32114" h="25202" extrusionOk="0">
                  <a:moveTo>
                    <a:pt x="31974" y="0"/>
                  </a:moveTo>
                  <a:cubicBezTo>
                    <a:pt x="31746" y="0"/>
                    <a:pt x="31584" y="182"/>
                    <a:pt x="31406" y="281"/>
                  </a:cubicBezTo>
                  <a:cubicBezTo>
                    <a:pt x="24988" y="3986"/>
                    <a:pt x="19584" y="8846"/>
                    <a:pt x="14795" y="14439"/>
                  </a:cubicBezTo>
                  <a:cubicBezTo>
                    <a:pt x="13072" y="16468"/>
                    <a:pt x="11515" y="18639"/>
                    <a:pt x="9438" y="20314"/>
                  </a:cubicBezTo>
                  <a:cubicBezTo>
                    <a:pt x="7999" y="21494"/>
                    <a:pt x="6513" y="22626"/>
                    <a:pt x="4696" y="23192"/>
                  </a:cubicBezTo>
                  <a:cubicBezTo>
                    <a:pt x="4644" y="23297"/>
                    <a:pt x="4570" y="23329"/>
                    <a:pt x="4466" y="23329"/>
                  </a:cubicBezTo>
                  <a:cubicBezTo>
                    <a:pt x="4383" y="23329"/>
                    <a:pt x="4280" y="23308"/>
                    <a:pt x="4153" y="23287"/>
                  </a:cubicBezTo>
                  <a:lnTo>
                    <a:pt x="4625" y="23098"/>
                  </a:lnTo>
                  <a:cubicBezTo>
                    <a:pt x="6914" y="21494"/>
                    <a:pt x="8164" y="19276"/>
                    <a:pt x="8754" y="16397"/>
                  </a:cubicBezTo>
                  <a:lnTo>
                    <a:pt x="8754" y="16397"/>
                  </a:lnTo>
                  <a:lnTo>
                    <a:pt x="6277" y="17978"/>
                  </a:lnTo>
                  <a:cubicBezTo>
                    <a:pt x="6182" y="18285"/>
                    <a:pt x="6017" y="18568"/>
                    <a:pt x="5781" y="18804"/>
                  </a:cubicBezTo>
                  <a:cubicBezTo>
                    <a:pt x="4767" y="20125"/>
                    <a:pt x="3658" y="21376"/>
                    <a:pt x="2454" y="22532"/>
                  </a:cubicBezTo>
                  <a:cubicBezTo>
                    <a:pt x="1628" y="23334"/>
                    <a:pt x="850" y="24136"/>
                    <a:pt x="0" y="24986"/>
                  </a:cubicBezTo>
                  <a:cubicBezTo>
                    <a:pt x="719" y="25131"/>
                    <a:pt x="1454" y="25201"/>
                    <a:pt x="2192" y="25201"/>
                  </a:cubicBezTo>
                  <a:cubicBezTo>
                    <a:pt x="5042" y="25201"/>
                    <a:pt x="7934" y="24162"/>
                    <a:pt x="10052" y="22437"/>
                  </a:cubicBezTo>
                  <a:cubicBezTo>
                    <a:pt x="14063" y="19134"/>
                    <a:pt x="17602" y="15359"/>
                    <a:pt x="21000" y="11442"/>
                  </a:cubicBezTo>
                  <a:cubicBezTo>
                    <a:pt x="23902" y="8068"/>
                    <a:pt x="26805" y="4647"/>
                    <a:pt x="30202" y="1697"/>
                  </a:cubicBezTo>
                  <a:cubicBezTo>
                    <a:pt x="30839" y="1131"/>
                    <a:pt x="31594" y="706"/>
                    <a:pt x="32113" y="22"/>
                  </a:cubicBezTo>
                  <a:cubicBezTo>
                    <a:pt x="32064" y="7"/>
                    <a:pt x="32018" y="0"/>
                    <a:pt x="31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6"/>
            <p:cNvSpPr/>
            <p:nvPr/>
          </p:nvSpPr>
          <p:spPr>
            <a:xfrm>
              <a:off x="5912833" y="2226505"/>
              <a:ext cx="272797" cy="228421"/>
            </a:xfrm>
            <a:custGeom>
              <a:avLst/>
              <a:gdLst/>
              <a:ahLst/>
              <a:cxnLst/>
              <a:rect l="l" t="t" r="r" b="b"/>
              <a:pathLst>
                <a:path w="15055" h="12606" extrusionOk="0">
                  <a:moveTo>
                    <a:pt x="4956" y="0"/>
                  </a:moveTo>
                  <a:cubicBezTo>
                    <a:pt x="4885" y="71"/>
                    <a:pt x="4862" y="166"/>
                    <a:pt x="4838" y="260"/>
                  </a:cubicBezTo>
                  <a:cubicBezTo>
                    <a:pt x="4626" y="2124"/>
                    <a:pt x="4248" y="3941"/>
                    <a:pt x="3682" y="5710"/>
                  </a:cubicBezTo>
                  <a:cubicBezTo>
                    <a:pt x="3611" y="5970"/>
                    <a:pt x="3635" y="6277"/>
                    <a:pt x="3304" y="6371"/>
                  </a:cubicBezTo>
                  <a:cubicBezTo>
                    <a:pt x="2644" y="8448"/>
                    <a:pt x="1511" y="10359"/>
                    <a:pt x="1" y="11940"/>
                  </a:cubicBezTo>
                  <a:cubicBezTo>
                    <a:pt x="1412" y="12382"/>
                    <a:pt x="2863" y="12606"/>
                    <a:pt x="4317" y="12606"/>
                  </a:cubicBezTo>
                  <a:cubicBezTo>
                    <a:pt x="5343" y="12606"/>
                    <a:pt x="6371" y="12495"/>
                    <a:pt x="7386" y="12270"/>
                  </a:cubicBezTo>
                  <a:cubicBezTo>
                    <a:pt x="9793" y="11798"/>
                    <a:pt x="11940" y="10665"/>
                    <a:pt x="14040" y="9462"/>
                  </a:cubicBezTo>
                  <a:cubicBezTo>
                    <a:pt x="14158" y="8943"/>
                    <a:pt x="14795" y="9108"/>
                    <a:pt x="15055" y="8636"/>
                  </a:cubicBezTo>
                  <a:lnTo>
                    <a:pt x="15055" y="8636"/>
                  </a:lnTo>
                  <a:cubicBezTo>
                    <a:pt x="13941" y="8787"/>
                    <a:pt x="12812" y="8863"/>
                    <a:pt x="11680" y="8863"/>
                  </a:cubicBezTo>
                  <a:cubicBezTo>
                    <a:pt x="11397" y="8863"/>
                    <a:pt x="11114" y="8858"/>
                    <a:pt x="10831" y="8849"/>
                  </a:cubicBezTo>
                  <a:cubicBezTo>
                    <a:pt x="7858" y="8731"/>
                    <a:pt x="6136" y="7315"/>
                    <a:pt x="5428" y="4436"/>
                  </a:cubicBezTo>
                  <a:cubicBezTo>
                    <a:pt x="5121" y="2997"/>
                    <a:pt x="4956" y="1487"/>
                    <a:pt x="4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6"/>
            <p:cNvSpPr/>
            <p:nvPr/>
          </p:nvSpPr>
          <p:spPr>
            <a:xfrm>
              <a:off x="7337427" y="2226940"/>
              <a:ext cx="283469" cy="226536"/>
            </a:xfrm>
            <a:custGeom>
              <a:avLst/>
              <a:gdLst/>
              <a:ahLst/>
              <a:cxnLst/>
              <a:rect l="l" t="t" r="r" b="b"/>
              <a:pathLst>
                <a:path w="15644" h="12502" extrusionOk="0">
                  <a:moveTo>
                    <a:pt x="10925" y="0"/>
                  </a:moveTo>
                  <a:cubicBezTo>
                    <a:pt x="10901" y="1274"/>
                    <a:pt x="10783" y="2525"/>
                    <a:pt x="10571" y="3752"/>
                  </a:cubicBezTo>
                  <a:cubicBezTo>
                    <a:pt x="10123" y="6135"/>
                    <a:pt x="9084" y="8022"/>
                    <a:pt x="6513" y="8612"/>
                  </a:cubicBezTo>
                  <a:cubicBezTo>
                    <a:pt x="5769" y="8757"/>
                    <a:pt x="5026" y="8829"/>
                    <a:pt x="4267" y="8829"/>
                  </a:cubicBezTo>
                  <a:cubicBezTo>
                    <a:pt x="4159" y="8829"/>
                    <a:pt x="4050" y="8828"/>
                    <a:pt x="3941" y="8825"/>
                  </a:cubicBezTo>
                  <a:cubicBezTo>
                    <a:pt x="2619" y="8801"/>
                    <a:pt x="1298" y="8683"/>
                    <a:pt x="0" y="8494"/>
                  </a:cubicBezTo>
                  <a:lnTo>
                    <a:pt x="0" y="8494"/>
                  </a:lnTo>
                  <a:cubicBezTo>
                    <a:pt x="897" y="8872"/>
                    <a:pt x="1770" y="8990"/>
                    <a:pt x="2289" y="9721"/>
                  </a:cubicBezTo>
                  <a:cubicBezTo>
                    <a:pt x="5158" y="11459"/>
                    <a:pt x="8141" y="12502"/>
                    <a:pt x="11324" y="12502"/>
                  </a:cubicBezTo>
                  <a:cubicBezTo>
                    <a:pt x="12723" y="12502"/>
                    <a:pt x="14160" y="12301"/>
                    <a:pt x="15644" y="11868"/>
                  </a:cubicBezTo>
                  <a:cubicBezTo>
                    <a:pt x="13851" y="9910"/>
                    <a:pt x="12624" y="7716"/>
                    <a:pt x="12128" y="5144"/>
                  </a:cubicBezTo>
                  <a:cubicBezTo>
                    <a:pt x="11798" y="5002"/>
                    <a:pt x="11845" y="4648"/>
                    <a:pt x="11774" y="4389"/>
                  </a:cubicBezTo>
                  <a:cubicBezTo>
                    <a:pt x="11397" y="2949"/>
                    <a:pt x="11184" y="1487"/>
                    <a:pt x="10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6"/>
            <p:cNvSpPr/>
            <p:nvPr/>
          </p:nvSpPr>
          <p:spPr>
            <a:xfrm>
              <a:off x="6679001" y="3479467"/>
              <a:ext cx="182577" cy="86722"/>
            </a:xfrm>
            <a:custGeom>
              <a:avLst/>
              <a:gdLst/>
              <a:ahLst/>
              <a:cxnLst/>
              <a:rect l="l" t="t" r="r" b="b"/>
              <a:pathLst>
                <a:path w="10076" h="4786" extrusionOk="0">
                  <a:moveTo>
                    <a:pt x="4900" y="1"/>
                  </a:moveTo>
                  <a:cubicBezTo>
                    <a:pt x="4817" y="1"/>
                    <a:pt x="4728" y="53"/>
                    <a:pt x="4625" y="175"/>
                  </a:cubicBezTo>
                  <a:cubicBezTo>
                    <a:pt x="3422" y="1662"/>
                    <a:pt x="1817" y="2653"/>
                    <a:pt x="1" y="3502"/>
                  </a:cubicBezTo>
                  <a:cubicBezTo>
                    <a:pt x="1575" y="4367"/>
                    <a:pt x="3477" y="4785"/>
                    <a:pt x="5296" y="4785"/>
                  </a:cubicBezTo>
                  <a:cubicBezTo>
                    <a:pt x="7103" y="4785"/>
                    <a:pt x="8830" y="4373"/>
                    <a:pt x="10076" y="3573"/>
                  </a:cubicBezTo>
                  <a:cubicBezTo>
                    <a:pt x="8235" y="2771"/>
                    <a:pt x="6560" y="1756"/>
                    <a:pt x="5215" y="223"/>
                  </a:cubicBezTo>
                  <a:cubicBezTo>
                    <a:pt x="5108" y="89"/>
                    <a:pt x="5009" y="1"/>
                    <a:pt x="4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6"/>
            <p:cNvSpPr/>
            <p:nvPr/>
          </p:nvSpPr>
          <p:spPr>
            <a:xfrm>
              <a:off x="7732479" y="2704420"/>
              <a:ext cx="38487" cy="56100"/>
            </a:xfrm>
            <a:custGeom>
              <a:avLst/>
              <a:gdLst/>
              <a:ahLst/>
              <a:cxnLst/>
              <a:rect l="l" t="t" r="r" b="b"/>
              <a:pathLst>
                <a:path w="2124" h="3096" extrusionOk="0">
                  <a:moveTo>
                    <a:pt x="1375" y="0"/>
                  </a:moveTo>
                  <a:cubicBezTo>
                    <a:pt x="907" y="0"/>
                    <a:pt x="453" y="70"/>
                    <a:pt x="0" y="194"/>
                  </a:cubicBezTo>
                  <a:cubicBezTo>
                    <a:pt x="637" y="1067"/>
                    <a:pt x="1062" y="2034"/>
                    <a:pt x="1298" y="3072"/>
                  </a:cubicBezTo>
                  <a:cubicBezTo>
                    <a:pt x="1558" y="2931"/>
                    <a:pt x="2124" y="3096"/>
                    <a:pt x="2053" y="2530"/>
                  </a:cubicBezTo>
                  <a:cubicBezTo>
                    <a:pt x="2006" y="1680"/>
                    <a:pt x="1841" y="807"/>
                    <a:pt x="1581" y="5"/>
                  </a:cubicBezTo>
                  <a:cubicBezTo>
                    <a:pt x="1512" y="2"/>
                    <a:pt x="1444" y="0"/>
                    <a:pt x="1375" y="0"/>
                  </a:cubicBez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6"/>
            <p:cNvSpPr/>
            <p:nvPr/>
          </p:nvSpPr>
          <p:spPr>
            <a:xfrm>
              <a:off x="6125326" y="1459050"/>
              <a:ext cx="55610" cy="33794"/>
            </a:xfrm>
            <a:custGeom>
              <a:avLst/>
              <a:gdLst/>
              <a:ahLst/>
              <a:cxnLst/>
              <a:rect l="l" t="t" r="r" b="b"/>
              <a:pathLst>
                <a:path w="3069" h="1865" extrusionOk="0">
                  <a:moveTo>
                    <a:pt x="1393" y="1"/>
                  </a:moveTo>
                  <a:lnTo>
                    <a:pt x="1393" y="1"/>
                  </a:lnTo>
                  <a:cubicBezTo>
                    <a:pt x="1440" y="308"/>
                    <a:pt x="1204" y="426"/>
                    <a:pt x="1039" y="614"/>
                  </a:cubicBezTo>
                  <a:cubicBezTo>
                    <a:pt x="709" y="1039"/>
                    <a:pt x="260" y="1369"/>
                    <a:pt x="1" y="1865"/>
                  </a:cubicBezTo>
                  <a:lnTo>
                    <a:pt x="3068" y="129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6"/>
            <p:cNvSpPr/>
            <p:nvPr/>
          </p:nvSpPr>
          <p:spPr>
            <a:xfrm>
              <a:off x="7359225" y="1462040"/>
              <a:ext cx="58165" cy="31239"/>
            </a:xfrm>
            <a:custGeom>
              <a:avLst/>
              <a:gdLst/>
              <a:ahLst/>
              <a:cxnLst/>
              <a:rect l="l" t="t" r="r" b="b"/>
              <a:pathLst>
                <a:path w="3210" h="1724" extrusionOk="0">
                  <a:moveTo>
                    <a:pt x="1699" y="1"/>
                  </a:moveTo>
                  <a:lnTo>
                    <a:pt x="1" y="1181"/>
                  </a:lnTo>
                  <a:cubicBezTo>
                    <a:pt x="1228" y="1252"/>
                    <a:pt x="2195" y="1558"/>
                    <a:pt x="3210" y="1723"/>
                  </a:cubicBezTo>
                  <a:cubicBezTo>
                    <a:pt x="2785" y="1063"/>
                    <a:pt x="2195" y="567"/>
                    <a:pt x="1699" y="1"/>
                  </a:cubicBez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6"/>
            <p:cNvSpPr/>
            <p:nvPr/>
          </p:nvSpPr>
          <p:spPr>
            <a:xfrm>
              <a:off x="6070169" y="3692558"/>
              <a:ext cx="2156" cy="3443"/>
            </a:xfrm>
            <a:custGeom>
              <a:avLst/>
              <a:gdLst/>
              <a:ahLst/>
              <a:cxnLst/>
              <a:rect l="l" t="t" r="r" b="b"/>
              <a:pathLst>
                <a:path w="119" h="190" extrusionOk="0">
                  <a:moveTo>
                    <a:pt x="48" y="1"/>
                  </a:moveTo>
                  <a:lnTo>
                    <a:pt x="6" y="168"/>
                  </a:lnTo>
                  <a:lnTo>
                    <a:pt x="6" y="168"/>
                  </a:lnTo>
                  <a:cubicBezTo>
                    <a:pt x="4" y="168"/>
                    <a:pt x="3" y="167"/>
                    <a:pt x="1" y="166"/>
                  </a:cubicBezTo>
                  <a:lnTo>
                    <a:pt x="1" y="190"/>
                  </a:lnTo>
                  <a:lnTo>
                    <a:pt x="6" y="168"/>
                  </a:lnTo>
                  <a:lnTo>
                    <a:pt x="6" y="168"/>
                  </a:lnTo>
                  <a:cubicBezTo>
                    <a:pt x="20" y="174"/>
                    <a:pt x="31" y="177"/>
                    <a:pt x="42" y="177"/>
                  </a:cubicBezTo>
                  <a:cubicBezTo>
                    <a:pt x="102" y="177"/>
                    <a:pt x="119" y="91"/>
                    <a:pt x="119" y="72"/>
                  </a:cubicBezTo>
                  <a:cubicBezTo>
                    <a:pt x="119" y="48"/>
                    <a:pt x="72" y="24"/>
                    <a:pt x="48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6"/>
            <p:cNvSpPr/>
            <p:nvPr/>
          </p:nvSpPr>
          <p:spPr>
            <a:xfrm>
              <a:off x="7630301" y="811315"/>
              <a:ext cx="5563" cy="3932"/>
            </a:xfrm>
            <a:custGeom>
              <a:avLst/>
              <a:gdLst/>
              <a:ahLst/>
              <a:cxnLst/>
              <a:rect l="l" t="t" r="r" b="b"/>
              <a:pathLst>
                <a:path w="307" h="217" extrusionOk="0">
                  <a:moveTo>
                    <a:pt x="307" y="1"/>
                  </a:moveTo>
                  <a:lnTo>
                    <a:pt x="307" y="1"/>
                  </a:lnTo>
                  <a:cubicBezTo>
                    <a:pt x="212" y="72"/>
                    <a:pt x="47" y="72"/>
                    <a:pt x="0" y="213"/>
                  </a:cubicBezTo>
                  <a:cubicBezTo>
                    <a:pt x="14" y="215"/>
                    <a:pt x="28" y="216"/>
                    <a:pt x="41" y="216"/>
                  </a:cubicBezTo>
                  <a:cubicBezTo>
                    <a:pt x="178" y="216"/>
                    <a:pt x="242" y="109"/>
                    <a:pt x="307" y="1"/>
                  </a:cubicBez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6"/>
            <p:cNvSpPr/>
            <p:nvPr/>
          </p:nvSpPr>
          <p:spPr>
            <a:xfrm>
              <a:off x="7217708" y="2708769"/>
              <a:ext cx="1305" cy="1305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1" y="1"/>
                  </a:moveTo>
                  <a:lnTo>
                    <a:pt x="48" y="72"/>
                  </a:lnTo>
                  <a:lnTo>
                    <a:pt x="7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6"/>
            <p:cNvSpPr/>
            <p:nvPr/>
          </p:nvSpPr>
          <p:spPr>
            <a:xfrm>
              <a:off x="7814998" y="2414192"/>
              <a:ext cx="4294" cy="4729"/>
            </a:xfrm>
            <a:custGeom>
              <a:avLst/>
              <a:gdLst/>
              <a:ahLst/>
              <a:cxnLst/>
              <a:rect l="l" t="t" r="r" b="b"/>
              <a:pathLst>
                <a:path w="237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236" y="166"/>
                    <a:pt x="165" y="95"/>
                    <a:pt x="0" y="1"/>
                  </a:cubicBez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6"/>
            <p:cNvSpPr/>
            <p:nvPr/>
          </p:nvSpPr>
          <p:spPr>
            <a:xfrm>
              <a:off x="7216422" y="3217560"/>
              <a:ext cx="2591" cy="2573"/>
            </a:xfrm>
            <a:custGeom>
              <a:avLst/>
              <a:gdLst/>
              <a:ahLst/>
              <a:cxnLst/>
              <a:rect l="l" t="t" r="r" b="b"/>
              <a:pathLst>
                <a:path w="143" h="142" extrusionOk="0">
                  <a:moveTo>
                    <a:pt x="142" y="0"/>
                  </a:moveTo>
                  <a:cubicBezTo>
                    <a:pt x="1" y="24"/>
                    <a:pt x="24" y="95"/>
                    <a:pt x="142" y="142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6"/>
            <p:cNvSpPr/>
            <p:nvPr/>
          </p:nvSpPr>
          <p:spPr>
            <a:xfrm>
              <a:off x="7145464" y="3330430"/>
              <a:ext cx="435" cy="870"/>
            </a:xfrm>
            <a:custGeom>
              <a:avLst/>
              <a:gdLst/>
              <a:ahLst/>
              <a:cxnLst/>
              <a:rect l="l" t="t" r="r" b="b"/>
              <a:pathLst>
                <a:path w="24" h="48" extrusionOk="0">
                  <a:moveTo>
                    <a:pt x="24" y="1"/>
                  </a:moveTo>
                  <a:lnTo>
                    <a:pt x="0" y="24"/>
                  </a:lnTo>
                  <a:lnTo>
                    <a:pt x="24" y="48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6"/>
            <p:cNvSpPr/>
            <p:nvPr/>
          </p:nvSpPr>
          <p:spPr>
            <a:xfrm>
              <a:off x="7626640" y="815156"/>
              <a:ext cx="3678" cy="2591"/>
            </a:xfrm>
            <a:custGeom>
              <a:avLst/>
              <a:gdLst/>
              <a:ahLst/>
              <a:cxnLst/>
              <a:rect l="l" t="t" r="r" b="b"/>
              <a:pathLst>
                <a:path w="203" h="143" extrusionOk="0">
                  <a:moveTo>
                    <a:pt x="138" y="0"/>
                  </a:moveTo>
                  <a:cubicBezTo>
                    <a:pt x="63" y="0"/>
                    <a:pt x="0" y="14"/>
                    <a:pt x="37" y="143"/>
                  </a:cubicBezTo>
                  <a:cubicBezTo>
                    <a:pt x="155" y="143"/>
                    <a:pt x="202" y="119"/>
                    <a:pt x="202" y="1"/>
                  </a:cubicBezTo>
                  <a:cubicBezTo>
                    <a:pt x="181" y="1"/>
                    <a:pt x="159" y="0"/>
                    <a:pt x="138" y="0"/>
                  </a:cubicBez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6"/>
            <p:cNvSpPr/>
            <p:nvPr/>
          </p:nvSpPr>
          <p:spPr>
            <a:xfrm>
              <a:off x="6543898" y="2269250"/>
              <a:ext cx="445951" cy="889746"/>
            </a:xfrm>
            <a:custGeom>
              <a:avLst/>
              <a:gdLst/>
              <a:ahLst/>
              <a:cxnLst/>
              <a:rect l="l" t="t" r="r" b="b"/>
              <a:pathLst>
                <a:path w="24611" h="49103" extrusionOk="0">
                  <a:moveTo>
                    <a:pt x="7325" y="1"/>
                  </a:moveTo>
                  <a:cubicBezTo>
                    <a:pt x="7118" y="1"/>
                    <a:pt x="7014" y="201"/>
                    <a:pt x="6772" y="685"/>
                  </a:cubicBezTo>
                  <a:cubicBezTo>
                    <a:pt x="5663" y="2856"/>
                    <a:pt x="4366" y="4932"/>
                    <a:pt x="2856" y="6844"/>
                  </a:cubicBezTo>
                  <a:cubicBezTo>
                    <a:pt x="1982" y="7905"/>
                    <a:pt x="1039" y="8896"/>
                    <a:pt x="0" y="9840"/>
                  </a:cubicBezTo>
                  <a:cubicBezTo>
                    <a:pt x="288" y="9859"/>
                    <a:pt x="566" y="9867"/>
                    <a:pt x="835" y="9867"/>
                  </a:cubicBezTo>
                  <a:cubicBezTo>
                    <a:pt x="1914" y="9867"/>
                    <a:pt x="2865" y="9746"/>
                    <a:pt x="3847" y="9746"/>
                  </a:cubicBezTo>
                  <a:cubicBezTo>
                    <a:pt x="4625" y="9746"/>
                    <a:pt x="5427" y="9746"/>
                    <a:pt x="6064" y="10336"/>
                  </a:cubicBezTo>
                  <a:cubicBezTo>
                    <a:pt x="8023" y="12105"/>
                    <a:pt x="8377" y="14205"/>
                    <a:pt x="7527" y="16636"/>
                  </a:cubicBezTo>
                  <a:cubicBezTo>
                    <a:pt x="6937" y="18311"/>
                    <a:pt x="6088" y="19868"/>
                    <a:pt x="5427" y="21496"/>
                  </a:cubicBezTo>
                  <a:cubicBezTo>
                    <a:pt x="4932" y="22700"/>
                    <a:pt x="4460" y="23927"/>
                    <a:pt x="4389" y="25248"/>
                  </a:cubicBezTo>
                  <a:cubicBezTo>
                    <a:pt x="4334" y="25930"/>
                    <a:pt x="4365" y="26108"/>
                    <a:pt x="4798" y="26108"/>
                  </a:cubicBezTo>
                  <a:cubicBezTo>
                    <a:pt x="4919" y="26108"/>
                    <a:pt x="5072" y="26094"/>
                    <a:pt x="5262" y="26074"/>
                  </a:cubicBezTo>
                  <a:cubicBezTo>
                    <a:pt x="5781" y="25979"/>
                    <a:pt x="6277" y="25932"/>
                    <a:pt x="6796" y="25932"/>
                  </a:cubicBezTo>
                  <a:cubicBezTo>
                    <a:pt x="7575" y="25979"/>
                    <a:pt x="7763" y="26263"/>
                    <a:pt x="7480" y="26970"/>
                  </a:cubicBezTo>
                  <a:cubicBezTo>
                    <a:pt x="6985" y="28292"/>
                    <a:pt x="6348" y="29542"/>
                    <a:pt x="5616" y="30722"/>
                  </a:cubicBezTo>
                  <a:cubicBezTo>
                    <a:pt x="4554" y="32492"/>
                    <a:pt x="3398" y="34214"/>
                    <a:pt x="2549" y="36102"/>
                  </a:cubicBezTo>
                  <a:cubicBezTo>
                    <a:pt x="1935" y="37470"/>
                    <a:pt x="1511" y="38862"/>
                    <a:pt x="1652" y="40373"/>
                  </a:cubicBezTo>
                  <a:cubicBezTo>
                    <a:pt x="1817" y="41765"/>
                    <a:pt x="1841" y="41741"/>
                    <a:pt x="3233" y="41883"/>
                  </a:cubicBezTo>
                  <a:cubicBezTo>
                    <a:pt x="6182" y="42166"/>
                    <a:pt x="8707" y="43322"/>
                    <a:pt x="10595" y="45681"/>
                  </a:cubicBezTo>
                  <a:cubicBezTo>
                    <a:pt x="11421" y="46696"/>
                    <a:pt x="11987" y="47876"/>
                    <a:pt x="12577" y="49103"/>
                  </a:cubicBezTo>
                  <a:cubicBezTo>
                    <a:pt x="12883" y="48725"/>
                    <a:pt x="12954" y="48301"/>
                    <a:pt x="13096" y="47923"/>
                  </a:cubicBezTo>
                  <a:cubicBezTo>
                    <a:pt x="14394" y="44926"/>
                    <a:pt x="16446" y="42803"/>
                    <a:pt x="19750" y="42095"/>
                  </a:cubicBezTo>
                  <a:cubicBezTo>
                    <a:pt x="20552" y="41930"/>
                    <a:pt x="21378" y="41812"/>
                    <a:pt x="22204" y="41741"/>
                  </a:cubicBezTo>
                  <a:cubicBezTo>
                    <a:pt x="22723" y="41694"/>
                    <a:pt x="22888" y="41434"/>
                    <a:pt x="22959" y="41010"/>
                  </a:cubicBezTo>
                  <a:cubicBezTo>
                    <a:pt x="23124" y="40089"/>
                    <a:pt x="23077" y="39146"/>
                    <a:pt x="22864" y="38225"/>
                  </a:cubicBezTo>
                  <a:cubicBezTo>
                    <a:pt x="22369" y="36031"/>
                    <a:pt x="21189" y="34191"/>
                    <a:pt x="20056" y="32327"/>
                  </a:cubicBezTo>
                  <a:cubicBezTo>
                    <a:pt x="18995" y="30628"/>
                    <a:pt x="17909" y="28929"/>
                    <a:pt x="17201" y="27018"/>
                  </a:cubicBezTo>
                  <a:cubicBezTo>
                    <a:pt x="16918" y="26263"/>
                    <a:pt x="17107" y="25979"/>
                    <a:pt x="17933" y="25932"/>
                  </a:cubicBezTo>
                  <a:cubicBezTo>
                    <a:pt x="18499" y="25932"/>
                    <a:pt x="19065" y="25979"/>
                    <a:pt x="19608" y="26097"/>
                  </a:cubicBezTo>
                  <a:cubicBezTo>
                    <a:pt x="19683" y="26106"/>
                    <a:pt x="19752" y="26110"/>
                    <a:pt x="19814" y="26110"/>
                  </a:cubicBezTo>
                  <a:cubicBezTo>
                    <a:pt x="20259" y="26110"/>
                    <a:pt x="20381" y="25884"/>
                    <a:pt x="20340" y="25366"/>
                  </a:cubicBezTo>
                  <a:cubicBezTo>
                    <a:pt x="20245" y="23950"/>
                    <a:pt x="19750" y="22629"/>
                    <a:pt x="19207" y="21355"/>
                  </a:cubicBezTo>
                  <a:cubicBezTo>
                    <a:pt x="18499" y="19703"/>
                    <a:pt x="17650" y="18122"/>
                    <a:pt x="17107" y="16400"/>
                  </a:cubicBezTo>
                  <a:cubicBezTo>
                    <a:pt x="16423" y="14253"/>
                    <a:pt x="16612" y="12294"/>
                    <a:pt x="18358" y="10642"/>
                  </a:cubicBezTo>
                  <a:cubicBezTo>
                    <a:pt x="18782" y="10194"/>
                    <a:pt x="19325" y="9911"/>
                    <a:pt x="19938" y="9817"/>
                  </a:cubicBezTo>
                  <a:cubicBezTo>
                    <a:pt x="20332" y="9787"/>
                    <a:pt x="20726" y="9767"/>
                    <a:pt x="21120" y="9767"/>
                  </a:cubicBezTo>
                  <a:cubicBezTo>
                    <a:pt x="21363" y="9767"/>
                    <a:pt x="21606" y="9775"/>
                    <a:pt x="21850" y="9793"/>
                  </a:cubicBezTo>
                  <a:cubicBezTo>
                    <a:pt x="22141" y="9809"/>
                    <a:pt x="22434" y="9814"/>
                    <a:pt x="22733" y="9814"/>
                  </a:cubicBezTo>
                  <a:cubicBezTo>
                    <a:pt x="23331" y="9814"/>
                    <a:pt x="23950" y="9793"/>
                    <a:pt x="24610" y="9793"/>
                  </a:cubicBezTo>
                  <a:cubicBezTo>
                    <a:pt x="21991" y="7150"/>
                    <a:pt x="20080" y="4107"/>
                    <a:pt x="18192" y="1063"/>
                  </a:cubicBezTo>
                  <a:cubicBezTo>
                    <a:pt x="17793" y="414"/>
                    <a:pt x="17611" y="101"/>
                    <a:pt x="17372" y="101"/>
                  </a:cubicBezTo>
                  <a:cubicBezTo>
                    <a:pt x="17159" y="101"/>
                    <a:pt x="16899" y="349"/>
                    <a:pt x="16399" y="827"/>
                  </a:cubicBezTo>
                  <a:cubicBezTo>
                    <a:pt x="14228" y="2927"/>
                    <a:pt x="12931" y="5499"/>
                    <a:pt x="12412" y="8684"/>
                  </a:cubicBezTo>
                  <a:cubicBezTo>
                    <a:pt x="12270" y="7669"/>
                    <a:pt x="12176" y="6867"/>
                    <a:pt x="12034" y="6065"/>
                  </a:cubicBezTo>
                  <a:cubicBezTo>
                    <a:pt x="11609" y="3564"/>
                    <a:pt x="10477" y="1487"/>
                    <a:pt x="8070" y="308"/>
                  </a:cubicBezTo>
                  <a:cubicBezTo>
                    <a:pt x="7695" y="115"/>
                    <a:pt x="7481" y="1"/>
                    <a:pt x="7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6"/>
            <p:cNvSpPr/>
            <p:nvPr/>
          </p:nvSpPr>
          <p:spPr>
            <a:xfrm>
              <a:off x="6304895" y="1687797"/>
              <a:ext cx="329240" cy="711880"/>
            </a:xfrm>
            <a:custGeom>
              <a:avLst/>
              <a:gdLst/>
              <a:ahLst/>
              <a:cxnLst/>
              <a:rect l="l" t="t" r="r" b="b"/>
              <a:pathLst>
                <a:path w="18170" h="39287" extrusionOk="0">
                  <a:moveTo>
                    <a:pt x="166" y="0"/>
                  </a:moveTo>
                  <a:cubicBezTo>
                    <a:pt x="72" y="401"/>
                    <a:pt x="48" y="826"/>
                    <a:pt x="95" y="1227"/>
                  </a:cubicBezTo>
                  <a:cubicBezTo>
                    <a:pt x="307" y="4177"/>
                    <a:pt x="1" y="7150"/>
                    <a:pt x="95" y="10123"/>
                  </a:cubicBezTo>
                  <a:cubicBezTo>
                    <a:pt x="543" y="11255"/>
                    <a:pt x="1322" y="12175"/>
                    <a:pt x="1912" y="13214"/>
                  </a:cubicBezTo>
                  <a:cubicBezTo>
                    <a:pt x="2242" y="13827"/>
                    <a:pt x="2738" y="14346"/>
                    <a:pt x="3375" y="14417"/>
                  </a:cubicBezTo>
                  <a:cubicBezTo>
                    <a:pt x="4555" y="14582"/>
                    <a:pt x="4885" y="15384"/>
                    <a:pt x="5215" y="16305"/>
                  </a:cubicBezTo>
                  <a:cubicBezTo>
                    <a:pt x="5286" y="16541"/>
                    <a:pt x="5404" y="16753"/>
                    <a:pt x="5498" y="16989"/>
                  </a:cubicBezTo>
                  <a:cubicBezTo>
                    <a:pt x="6324" y="19136"/>
                    <a:pt x="6938" y="21378"/>
                    <a:pt x="7268" y="23643"/>
                  </a:cubicBezTo>
                  <a:cubicBezTo>
                    <a:pt x="7337" y="24073"/>
                    <a:pt x="7407" y="24267"/>
                    <a:pt x="7582" y="24267"/>
                  </a:cubicBezTo>
                  <a:cubicBezTo>
                    <a:pt x="7704" y="24267"/>
                    <a:pt x="7879" y="24172"/>
                    <a:pt x="8141" y="23997"/>
                  </a:cubicBezTo>
                  <a:cubicBezTo>
                    <a:pt x="8707" y="23572"/>
                    <a:pt x="9156" y="23006"/>
                    <a:pt x="9462" y="22345"/>
                  </a:cubicBezTo>
                  <a:cubicBezTo>
                    <a:pt x="9911" y="21496"/>
                    <a:pt x="10170" y="20575"/>
                    <a:pt x="10453" y="19632"/>
                  </a:cubicBezTo>
                  <a:cubicBezTo>
                    <a:pt x="11185" y="22487"/>
                    <a:pt x="11633" y="25365"/>
                    <a:pt x="10878" y="28267"/>
                  </a:cubicBezTo>
                  <a:cubicBezTo>
                    <a:pt x="10784" y="28574"/>
                    <a:pt x="10784" y="28881"/>
                    <a:pt x="10855" y="29188"/>
                  </a:cubicBezTo>
                  <a:cubicBezTo>
                    <a:pt x="11303" y="30745"/>
                    <a:pt x="11657" y="32326"/>
                    <a:pt x="11893" y="33930"/>
                  </a:cubicBezTo>
                  <a:cubicBezTo>
                    <a:pt x="12152" y="35747"/>
                    <a:pt x="12577" y="37564"/>
                    <a:pt x="11326" y="39216"/>
                  </a:cubicBezTo>
                  <a:cubicBezTo>
                    <a:pt x="11326" y="39239"/>
                    <a:pt x="11350" y="39263"/>
                    <a:pt x="11350" y="39287"/>
                  </a:cubicBezTo>
                  <a:cubicBezTo>
                    <a:pt x="11987" y="39051"/>
                    <a:pt x="12365" y="38508"/>
                    <a:pt x="12789" y="38060"/>
                  </a:cubicBezTo>
                  <a:cubicBezTo>
                    <a:pt x="15290" y="35488"/>
                    <a:pt x="16871" y="32444"/>
                    <a:pt x="17320" y="28857"/>
                  </a:cubicBezTo>
                  <a:cubicBezTo>
                    <a:pt x="17343" y="28621"/>
                    <a:pt x="17508" y="28315"/>
                    <a:pt x="17131" y="28267"/>
                  </a:cubicBezTo>
                  <a:cubicBezTo>
                    <a:pt x="16818" y="28233"/>
                    <a:pt x="16493" y="28121"/>
                    <a:pt x="16174" y="28121"/>
                  </a:cubicBezTo>
                  <a:cubicBezTo>
                    <a:pt x="16059" y="28121"/>
                    <a:pt x="15945" y="28136"/>
                    <a:pt x="15833" y="28173"/>
                  </a:cubicBezTo>
                  <a:cubicBezTo>
                    <a:pt x="15674" y="28223"/>
                    <a:pt x="15550" y="28245"/>
                    <a:pt x="15456" y="28245"/>
                  </a:cubicBezTo>
                  <a:cubicBezTo>
                    <a:pt x="15106" y="28245"/>
                    <a:pt x="15175" y="27932"/>
                    <a:pt x="15361" y="27560"/>
                  </a:cubicBezTo>
                  <a:cubicBezTo>
                    <a:pt x="15880" y="26427"/>
                    <a:pt x="16447" y="25318"/>
                    <a:pt x="16989" y="24186"/>
                  </a:cubicBezTo>
                  <a:cubicBezTo>
                    <a:pt x="17650" y="22770"/>
                    <a:pt x="18169" y="21330"/>
                    <a:pt x="18122" y="19726"/>
                  </a:cubicBezTo>
                  <a:cubicBezTo>
                    <a:pt x="18106" y="19416"/>
                    <a:pt x="18060" y="19167"/>
                    <a:pt x="17876" y="19167"/>
                  </a:cubicBezTo>
                  <a:cubicBezTo>
                    <a:pt x="17780" y="19167"/>
                    <a:pt x="17647" y="19234"/>
                    <a:pt x="17461" y="19396"/>
                  </a:cubicBezTo>
                  <a:cubicBezTo>
                    <a:pt x="17202" y="19632"/>
                    <a:pt x="16895" y="19773"/>
                    <a:pt x="16541" y="19844"/>
                  </a:cubicBezTo>
                  <a:cubicBezTo>
                    <a:pt x="16431" y="19859"/>
                    <a:pt x="16333" y="19866"/>
                    <a:pt x="16246" y="19866"/>
                  </a:cubicBezTo>
                  <a:cubicBezTo>
                    <a:pt x="15772" y="19866"/>
                    <a:pt x="15621" y="19636"/>
                    <a:pt x="15621" y="19018"/>
                  </a:cubicBezTo>
                  <a:cubicBezTo>
                    <a:pt x="15621" y="17602"/>
                    <a:pt x="15290" y="16187"/>
                    <a:pt x="14653" y="14889"/>
                  </a:cubicBezTo>
                  <a:cubicBezTo>
                    <a:pt x="14111" y="13733"/>
                    <a:pt x="13497" y="12553"/>
                    <a:pt x="12978" y="11373"/>
                  </a:cubicBezTo>
                  <a:cubicBezTo>
                    <a:pt x="12105" y="9462"/>
                    <a:pt x="11751" y="7386"/>
                    <a:pt x="11916" y="5286"/>
                  </a:cubicBezTo>
                  <a:cubicBezTo>
                    <a:pt x="11987" y="4153"/>
                    <a:pt x="12223" y="3044"/>
                    <a:pt x="12388" y="1746"/>
                  </a:cubicBezTo>
                  <a:lnTo>
                    <a:pt x="12388" y="1746"/>
                  </a:lnTo>
                  <a:cubicBezTo>
                    <a:pt x="11421" y="2478"/>
                    <a:pt x="10595" y="3398"/>
                    <a:pt x="10005" y="4460"/>
                  </a:cubicBezTo>
                  <a:cubicBezTo>
                    <a:pt x="9085" y="6088"/>
                    <a:pt x="8212" y="7740"/>
                    <a:pt x="7315" y="9368"/>
                  </a:cubicBezTo>
                  <a:cubicBezTo>
                    <a:pt x="7056" y="9910"/>
                    <a:pt x="6702" y="10382"/>
                    <a:pt x="6230" y="10760"/>
                  </a:cubicBezTo>
                  <a:cubicBezTo>
                    <a:pt x="5900" y="8754"/>
                    <a:pt x="4956" y="7102"/>
                    <a:pt x="3870" y="5498"/>
                  </a:cubicBezTo>
                  <a:cubicBezTo>
                    <a:pt x="2856" y="3988"/>
                    <a:pt x="1676" y="2549"/>
                    <a:pt x="732" y="968"/>
                  </a:cubicBezTo>
                  <a:cubicBezTo>
                    <a:pt x="520" y="661"/>
                    <a:pt x="355" y="331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6"/>
            <p:cNvSpPr/>
            <p:nvPr/>
          </p:nvSpPr>
          <p:spPr>
            <a:xfrm>
              <a:off x="6926556" y="1689501"/>
              <a:ext cx="328787" cy="680678"/>
            </a:xfrm>
            <a:custGeom>
              <a:avLst/>
              <a:gdLst/>
              <a:ahLst/>
              <a:cxnLst/>
              <a:rect l="l" t="t" r="r" b="b"/>
              <a:pathLst>
                <a:path w="18145" h="37565" extrusionOk="0">
                  <a:moveTo>
                    <a:pt x="17956" y="1"/>
                  </a:moveTo>
                  <a:cubicBezTo>
                    <a:pt x="16800" y="2053"/>
                    <a:pt x="15337" y="3800"/>
                    <a:pt x="14087" y="5687"/>
                  </a:cubicBezTo>
                  <a:cubicBezTo>
                    <a:pt x="13190" y="6985"/>
                    <a:pt x="12482" y="8401"/>
                    <a:pt x="12057" y="9911"/>
                  </a:cubicBezTo>
                  <a:cubicBezTo>
                    <a:pt x="11987" y="10123"/>
                    <a:pt x="12081" y="10477"/>
                    <a:pt x="11774" y="10501"/>
                  </a:cubicBezTo>
                  <a:cubicBezTo>
                    <a:pt x="11766" y="10501"/>
                    <a:pt x="11759" y="10502"/>
                    <a:pt x="11751" y="10502"/>
                  </a:cubicBezTo>
                  <a:cubicBezTo>
                    <a:pt x="11555" y="10502"/>
                    <a:pt x="11463" y="10211"/>
                    <a:pt x="11350" y="10052"/>
                  </a:cubicBezTo>
                  <a:cubicBezTo>
                    <a:pt x="10264" y="8542"/>
                    <a:pt x="9580" y="6820"/>
                    <a:pt x="8660" y="5239"/>
                  </a:cubicBezTo>
                  <a:cubicBezTo>
                    <a:pt x="7881" y="3918"/>
                    <a:pt x="7126" y="2620"/>
                    <a:pt x="5828" y="1723"/>
                  </a:cubicBezTo>
                  <a:lnTo>
                    <a:pt x="5781" y="1770"/>
                  </a:lnTo>
                  <a:cubicBezTo>
                    <a:pt x="5805" y="2053"/>
                    <a:pt x="5828" y="2337"/>
                    <a:pt x="5899" y="2643"/>
                  </a:cubicBezTo>
                  <a:cubicBezTo>
                    <a:pt x="6229" y="4295"/>
                    <a:pt x="6324" y="5994"/>
                    <a:pt x="6159" y="7693"/>
                  </a:cubicBezTo>
                  <a:cubicBezTo>
                    <a:pt x="5923" y="9840"/>
                    <a:pt x="5050" y="11728"/>
                    <a:pt x="4059" y="13615"/>
                  </a:cubicBezTo>
                  <a:cubicBezTo>
                    <a:pt x="3162" y="15338"/>
                    <a:pt x="2407" y="17107"/>
                    <a:pt x="2572" y="19136"/>
                  </a:cubicBezTo>
                  <a:cubicBezTo>
                    <a:pt x="2596" y="19561"/>
                    <a:pt x="2383" y="19703"/>
                    <a:pt x="2006" y="19750"/>
                  </a:cubicBezTo>
                  <a:cubicBezTo>
                    <a:pt x="1948" y="19757"/>
                    <a:pt x="1891" y="19760"/>
                    <a:pt x="1835" y="19760"/>
                  </a:cubicBezTo>
                  <a:cubicBezTo>
                    <a:pt x="1328" y="19760"/>
                    <a:pt x="923" y="19484"/>
                    <a:pt x="519" y="19207"/>
                  </a:cubicBezTo>
                  <a:cubicBezTo>
                    <a:pt x="390" y="19105"/>
                    <a:pt x="293" y="19054"/>
                    <a:pt x="221" y="19054"/>
                  </a:cubicBezTo>
                  <a:cubicBezTo>
                    <a:pt x="111" y="19054"/>
                    <a:pt x="62" y="19176"/>
                    <a:pt x="47" y="19420"/>
                  </a:cubicBezTo>
                  <a:cubicBezTo>
                    <a:pt x="0" y="20387"/>
                    <a:pt x="118" y="21331"/>
                    <a:pt x="425" y="22251"/>
                  </a:cubicBezTo>
                  <a:cubicBezTo>
                    <a:pt x="944" y="23856"/>
                    <a:pt x="1793" y="25295"/>
                    <a:pt x="2501" y="26805"/>
                  </a:cubicBezTo>
                  <a:cubicBezTo>
                    <a:pt x="2761" y="27253"/>
                    <a:pt x="2926" y="27749"/>
                    <a:pt x="2997" y="28268"/>
                  </a:cubicBezTo>
                  <a:cubicBezTo>
                    <a:pt x="2580" y="28129"/>
                    <a:pt x="2163" y="28073"/>
                    <a:pt x="1732" y="28073"/>
                  </a:cubicBezTo>
                  <a:cubicBezTo>
                    <a:pt x="1651" y="28073"/>
                    <a:pt x="1569" y="28075"/>
                    <a:pt x="1487" y="28079"/>
                  </a:cubicBezTo>
                  <a:cubicBezTo>
                    <a:pt x="850" y="28126"/>
                    <a:pt x="732" y="28386"/>
                    <a:pt x="826" y="28976"/>
                  </a:cubicBezTo>
                  <a:cubicBezTo>
                    <a:pt x="1227" y="31784"/>
                    <a:pt x="2383" y="34426"/>
                    <a:pt x="4177" y="36644"/>
                  </a:cubicBezTo>
                  <a:cubicBezTo>
                    <a:pt x="4460" y="36975"/>
                    <a:pt x="4672" y="37376"/>
                    <a:pt x="5097" y="37564"/>
                  </a:cubicBezTo>
                  <a:cubicBezTo>
                    <a:pt x="5073" y="37234"/>
                    <a:pt x="5050" y="36880"/>
                    <a:pt x="5050" y="36550"/>
                  </a:cubicBezTo>
                  <a:cubicBezTo>
                    <a:pt x="5120" y="34049"/>
                    <a:pt x="5687" y="31642"/>
                    <a:pt x="6300" y="29235"/>
                  </a:cubicBezTo>
                  <a:cubicBezTo>
                    <a:pt x="6418" y="28999"/>
                    <a:pt x="6465" y="28716"/>
                    <a:pt x="6418" y="28457"/>
                  </a:cubicBezTo>
                  <a:cubicBezTo>
                    <a:pt x="5757" y="26522"/>
                    <a:pt x="5875" y="24540"/>
                    <a:pt x="6111" y="22558"/>
                  </a:cubicBezTo>
                  <a:cubicBezTo>
                    <a:pt x="6229" y="21496"/>
                    <a:pt x="6442" y="20458"/>
                    <a:pt x="6772" y="19443"/>
                  </a:cubicBezTo>
                  <a:cubicBezTo>
                    <a:pt x="6937" y="20080"/>
                    <a:pt x="7032" y="20505"/>
                    <a:pt x="7173" y="20930"/>
                  </a:cubicBezTo>
                  <a:cubicBezTo>
                    <a:pt x="7574" y="22086"/>
                    <a:pt x="8070" y="23171"/>
                    <a:pt x="9084" y="23926"/>
                  </a:cubicBezTo>
                  <a:cubicBezTo>
                    <a:pt x="9333" y="24108"/>
                    <a:pt x="9501" y="24205"/>
                    <a:pt x="9619" y="24205"/>
                  </a:cubicBezTo>
                  <a:cubicBezTo>
                    <a:pt x="9794" y="24205"/>
                    <a:pt x="9864" y="23998"/>
                    <a:pt x="9934" y="23549"/>
                  </a:cubicBezTo>
                  <a:cubicBezTo>
                    <a:pt x="10382" y="20670"/>
                    <a:pt x="11232" y="17839"/>
                    <a:pt x="12435" y="15196"/>
                  </a:cubicBezTo>
                  <a:cubicBezTo>
                    <a:pt x="12553" y="14866"/>
                    <a:pt x="12836" y="14630"/>
                    <a:pt x="13190" y="14583"/>
                  </a:cubicBezTo>
                  <a:cubicBezTo>
                    <a:pt x="14157" y="14417"/>
                    <a:pt x="15007" y="13804"/>
                    <a:pt x="15479" y="12931"/>
                  </a:cubicBezTo>
                  <a:cubicBezTo>
                    <a:pt x="16234" y="11610"/>
                    <a:pt x="17060" y="10312"/>
                    <a:pt x="17838" y="9014"/>
                  </a:cubicBezTo>
                  <a:cubicBezTo>
                    <a:pt x="18003" y="8802"/>
                    <a:pt x="18098" y="8542"/>
                    <a:pt x="18145" y="8283"/>
                  </a:cubicBezTo>
                  <a:cubicBezTo>
                    <a:pt x="18098" y="8070"/>
                    <a:pt x="18074" y="7882"/>
                    <a:pt x="18051" y="7693"/>
                  </a:cubicBezTo>
                  <a:lnTo>
                    <a:pt x="18051" y="709"/>
                  </a:lnTo>
                  <a:cubicBezTo>
                    <a:pt x="18098" y="449"/>
                    <a:pt x="18051" y="213"/>
                    <a:pt x="17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6"/>
            <p:cNvSpPr/>
            <p:nvPr/>
          </p:nvSpPr>
          <p:spPr>
            <a:xfrm>
              <a:off x="6892780" y="1246992"/>
              <a:ext cx="398060" cy="201494"/>
            </a:xfrm>
            <a:custGeom>
              <a:avLst/>
              <a:gdLst/>
              <a:ahLst/>
              <a:cxnLst/>
              <a:rect l="l" t="t" r="r" b="b"/>
              <a:pathLst>
                <a:path w="21968" h="11120" extrusionOk="0">
                  <a:moveTo>
                    <a:pt x="20269" y="1"/>
                  </a:moveTo>
                  <a:lnTo>
                    <a:pt x="20269" y="1"/>
                  </a:lnTo>
                  <a:cubicBezTo>
                    <a:pt x="19867" y="213"/>
                    <a:pt x="19655" y="307"/>
                    <a:pt x="19443" y="425"/>
                  </a:cubicBezTo>
                  <a:cubicBezTo>
                    <a:pt x="16187" y="2266"/>
                    <a:pt x="12576" y="3351"/>
                    <a:pt x="8872" y="3563"/>
                  </a:cubicBezTo>
                  <a:cubicBezTo>
                    <a:pt x="8502" y="3583"/>
                    <a:pt x="8133" y="3593"/>
                    <a:pt x="7766" y="3593"/>
                  </a:cubicBezTo>
                  <a:cubicBezTo>
                    <a:pt x="5049" y="3593"/>
                    <a:pt x="2441" y="3028"/>
                    <a:pt x="71" y="1511"/>
                  </a:cubicBezTo>
                  <a:lnTo>
                    <a:pt x="0" y="1558"/>
                  </a:lnTo>
                  <a:cubicBezTo>
                    <a:pt x="307" y="2454"/>
                    <a:pt x="873" y="3209"/>
                    <a:pt x="1628" y="3752"/>
                  </a:cubicBezTo>
                  <a:cubicBezTo>
                    <a:pt x="3162" y="4956"/>
                    <a:pt x="4955" y="5404"/>
                    <a:pt x="6843" y="5522"/>
                  </a:cubicBezTo>
                  <a:cubicBezTo>
                    <a:pt x="7128" y="5543"/>
                    <a:pt x="7412" y="5554"/>
                    <a:pt x="7696" y="5554"/>
                  </a:cubicBezTo>
                  <a:cubicBezTo>
                    <a:pt x="9268" y="5554"/>
                    <a:pt x="10821" y="5245"/>
                    <a:pt x="12341" y="4885"/>
                  </a:cubicBezTo>
                  <a:cubicBezTo>
                    <a:pt x="12381" y="4858"/>
                    <a:pt x="12414" y="4830"/>
                    <a:pt x="12444" y="4830"/>
                  </a:cubicBezTo>
                  <a:cubicBezTo>
                    <a:pt x="12466" y="4830"/>
                    <a:pt x="12486" y="4845"/>
                    <a:pt x="12506" y="4885"/>
                  </a:cubicBezTo>
                  <a:cubicBezTo>
                    <a:pt x="12529" y="4885"/>
                    <a:pt x="12459" y="4932"/>
                    <a:pt x="12435" y="4979"/>
                  </a:cubicBezTo>
                  <a:cubicBezTo>
                    <a:pt x="10146" y="6725"/>
                    <a:pt x="7527" y="7999"/>
                    <a:pt x="4743" y="8707"/>
                  </a:cubicBezTo>
                  <a:cubicBezTo>
                    <a:pt x="6770" y="10373"/>
                    <a:pt x="9231" y="11120"/>
                    <a:pt x="11689" y="11120"/>
                  </a:cubicBezTo>
                  <a:cubicBezTo>
                    <a:pt x="15812" y="11120"/>
                    <a:pt x="19927" y="9016"/>
                    <a:pt x="21967" y="5616"/>
                  </a:cubicBezTo>
                  <a:lnTo>
                    <a:pt x="21967" y="5616"/>
                  </a:lnTo>
                  <a:cubicBezTo>
                    <a:pt x="19289" y="6688"/>
                    <a:pt x="16772" y="8119"/>
                    <a:pt x="13883" y="8119"/>
                  </a:cubicBezTo>
                  <a:cubicBezTo>
                    <a:pt x="13464" y="8119"/>
                    <a:pt x="13037" y="8089"/>
                    <a:pt x="12600" y="8023"/>
                  </a:cubicBezTo>
                  <a:cubicBezTo>
                    <a:pt x="15903" y="6135"/>
                    <a:pt x="18876" y="3965"/>
                    <a:pt x="20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6"/>
            <p:cNvSpPr/>
            <p:nvPr/>
          </p:nvSpPr>
          <p:spPr>
            <a:xfrm>
              <a:off x="6192460" y="2381703"/>
              <a:ext cx="5563" cy="1305"/>
            </a:xfrm>
            <a:custGeom>
              <a:avLst/>
              <a:gdLst/>
              <a:ahLst/>
              <a:cxnLst/>
              <a:rect l="l" t="t" r="r" b="b"/>
              <a:pathLst>
                <a:path w="307" h="72" extrusionOk="0">
                  <a:moveTo>
                    <a:pt x="71" y="1"/>
                  </a:moveTo>
                  <a:cubicBezTo>
                    <a:pt x="0" y="24"/>
                    <a:pt x="0" y="71"/>
                    <a:pt x="71" y="71"/>
                  </a:cubicBezTo>
                  <a:lnTo>
                    <a:pt x="307" y="71"/>
                  </a:lnTo>
                  <a:cubicBezTo>
                    <a:pt x="260" y="24"/>
                    <a:pt x="236" y="1"/>
                    <a:pt x="189" y="1"/>
                  </a:cubicBez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6890207" y="1271798"/>
              <a:ext cx="3860" cy="3425"/>
            </a:xfrm>
            <a:custGeom>
              <a:avLst/>
              <a:gdLst/>
              <a:ahLst/>
              <a:cxnLst/>
              <a:rect l="l" t="t" r="r" b="b"/>
              <a:pathLst>
                <a:path w="213" h="189" extrusionOk="0">
                  <a:moveTo>
                    <a:pt x="95" y="0"/>
                  </a:moveTo>
                  <a:lnTo>
                    <a:pt x="95" y="0"/>
                  </a:lnTo>
                  <a:cubicBezTo>
                    <a:pt x="1" y="94"/>
                    <a:pt x="71" y="142"/>
                    <a:pt x="142" y="189"/>
                  </a:cubicBezTo>
                  <a:lnTo>
                    <a:pt x="213" y="142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6728178" y="1874198"/>
              <a:ext cx="2573" cy="1305"/>
            </a:xfrm>
            <a:custGeom>
              <a:avLst/>
              <a:gdLst/>
              <a:ahLst/>
              <a:cxnLst/>
              <a:rect l="l" t="t" r="r" b="b"/>
              <a:pathLst>
                <a:path w="142" h="72" extrusionOk="0">
                  <a:moveTo>
                    <a:pt x="118" y="1"/>
                  </a:moveTo>
                  <a:cubicBezTo>
                    <a:pt x="71" y="1"/>
                    <a:pt x="24" y="1"/>
                    <a:pt x="0" y="24"/>
                  </a:cubicBezTo>
                  <a:cubicBezTo>
                    <a:pt x="0" y="48"/>
                    <a:pt x="24" y="72"/>
                    <a:pt x="24" y="72"/>
                  </a:cubicBezTo>
                  <a:cubicBezTo>
                    <a:pt x="71" y="72"/>
                    <a:pt x="118" y="48"/>
                    <a:pt x="142" y="48"/>
                  </a:cubicBezTo>
                  <a:lnTo>
                    <a:pt x="118" y="1"/>
                  </a:ln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7510147" y="1935770"/>
              <a:ext cx="2591" cy="2591"/>
            </a:xfrm>
            <a:custGeom>
              <a:avLst/>
              <a:gdLst/>
              <a:ahLst/>
              <a:cxnLst/>
              <a:rect l="l" t="t" r="r" b="b"/>
              <a:pathLst>
                <a:path w="143" h="143" extrusionOk="0">
                  <a:moveTo>
                    <a:pt x="72" y="1"/>
                  </a:moveTo>
                  <a:cubicBezTo>
                    <a:pt x="72" y="1"/>
                    <a:pt x="24" y="48"/>
                    <a:pt x="1" y="71"/>
                  </a:cubicBezTo>
                  <a:lnTo>
                    <a:pt x="48" y="142"/>
                  </a:lnTo>
                  <a:cubicBezTo>
                    <a:pt x="95" y="95"/>
                    <a:pt x="142" y="48"/>
                    <a:pt x="72" y="1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7029586" y="1719435"/>
              <a:ext cx="2591" cy="2573"/>
            </a:xfrm>
            <a:custGeom>
              <a:avLst/>
              <a:gdLst/>
              <a:ahLst/>
              <a:cxnLst/>
              <a:rect l="l" t="t" r="r" b="b"/>
              <a:pathLst>
                <a:path w="143" h="142" extrusionOk="0">
                  <a:moveTo>
                    <a:pt x="71" y="0"/>
                  </a:moveTo>
                  <a:lnTo>
                    <a:pt x="71" y="0"/>
                  </a:lnTo>
                  <a:cubicBezTo>
                    <a:pt x="1" y="71"/>
                    <a:pt x="48" y="95"/>
                    <a:pt x="95" y="142"/>
                  </a:cubicBezTo>
                  <a:lnTo>
                    <a:pt x="142" y="95"/>
                  </a:lnTo>
                  <a:cubicBezTo>
                    <a:pt x="119" y="71"/>
                    <a:pt x="95" y="24"/>
                    <a:pt x="71" y="0"/>
                  </a:cubicBezTo>
                  <a:close/>
                </a:path>
              </a:pathLst>
            </a:custGeom>
            <a:solidFill>
              <a:srgbClr val="D7D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6506698" y="2399460"/>
              <a:ext cx="4294" cy="3207"/>
            </a:xfrm>
            <a:custGeom>
              <a:avLst/>
              <a:gdLst/>
              <a:ahLst/>
              <a:cxnLst/>
              <a:rect l="l" t="t" r="r" b="b"/>
              <a:pathLst>
                <a:path w="237" h="177" extrusionOk="0">
                  <a:moveTo>
                    <a:pt x="177" y="1"/>
                  </a:moveTo>
                  <a:cubicBezTo>
                    <a:pt x="80" y="1"/>
                    <a:pt x="40" y="97"/>
                    <a:pt x="1" y="177"/>
                  </a:cubicBezTo>
                  <a:cubicBezTo>
                    <a:pt x="95" y="129"/>
                    <a:pt x="213" y="129"/>
                    <a:pt x="237" y="12"/>
                  </a:cubicBezTo>
                  <a:cubicBezTo>
                    <a:pt x="214" y="4"/>
                    <a:pt x="195" y="1"/>
                    <a:pt x="177" y="1"/>
                  </a:cubicBezTo>
                  <a:close/>
                </a:path>
              </a:pathLst>
            </a:custGeom>
            <a:solidFill>
              <a:srgbClr val="D7D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6182186" y="2392394"/>
              <a:ext cx="3026" cy="3008"/>
            </a:xfrm>
            <a:custGeom>
              <a:avLst/>
              <a:gdLst/>
              <a:ahLst/>
              <a:cxnLst/>
              <a:rect l="l" t="t" r="r" b="b"/>
              <a:pathLst>
                <a:path w="167" h="166" extrusionOk="0">
                  <a:moveTo>
                    <a:pt x="72" y="0"/>
                  </a:moveTo>
                  <a:cubicBezTo>
                    <a:pt x="72" y="0"/>
                    <a:pt x="24" y="71"/>
                    <a:pt x="1" y="95"/>
                  </a:cubicBezTo>
                  <a:lnTo>
                    <a:pt x="48" y="166"/>
                  </a:lnTo>
                  <a:cubicBezTo>
                    <a:pt x="119" y="118"/>
                    <a:pt x="166" y="71"/>
                    <a:pt x="72" y="0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7018896" y="2370088"/>
              <a:ext cx="2591" cy="3080"/>
            </a:xfrm>
            <a:custGeom>
              <a:avLst/>
              <a:gdLst/>
              <a:ahLst/>
              <a:cxnLst/>
              <a:rect l="l" t="t" r="r" b="b"/>
              <a:pathLst>
                <a:path w="143" h="170" extrusionOk="0">
                  <a:moveTo>
                    <a:pt x="40" y="1"/>
                  </a:moveTo>
                  <a:cubicBezTo>
                    <a:pt x="29" y="1"/>
                    <a:pt x="16" y="2"/>
                    <a:pt x="1" y="4"/>
                  </a:cubicBezTo>
                  <a:lnTo>
                    <a:pt x="142" y="170"/>
                  </a:lnTo>
                  <a:cubicBezTo>
                    <a:pt x="121" y="85"/>
                    <a:pt x="138" y="1"/>
                    <a:pt x="40" y="1"/>
                  </a:cubicBezTo>
                  <a:close/>
                </a:path>
              </a:pathLst>
            </a:custGeom>
            <a:solidFill>
              <a:srgbClr val="D7D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6358349" y="3559738"/>
              <a:ext cx="2573" cy="3298"/>
            </a:xfrm>
            <a:custGeom>
              <a:avLst/>
              <a:gdLst/>
              <a:ahLst/>
              <a:cxnLst/>
              <a:rect l="l" t="t" r="r" b="b"/>
              <a:pathLst>
                <a:path w="142" h="182" extrusionOk="0">
                  <a:moveTo>
                    <a:pt x="77" y="1"/>
                  </a:moveTo>
                  <a:cubicBezTo>
                    <a:pt x="37" y="1"/>
                    <a:pt x="18" y="56"/>
                    <a:pt x="0" y="111"/>
                  </a:cubicBezTo>
                  <a:lnTo>
                    <a:pt x="71" y="181"/>
                  </a:lnTo>
                  <a:cubicBezTo>
                    <a:pt x="95" y="134"/>
                    <a:pt x="142" y="16"/>
                    <a:pt x="118" y="16"/>
                  </a:cubicBezTo>
                  <a:cubicBezTo>
                    <a:pt x="102" y="6"/>
                    <a:pt x="89" y="1"/>
                    <a:pt x="77" y="1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6406657" y="1238023"/>
              <a:ext cx="2156" cy="1721"/>
            </a:xfrm>
            <a:custGeom>
              <a:avLst/>
              <a:gdLst/>
              <a:ahLst/>
              <a:cxnLst/>
              <a:rect l="l" t="t" r="r" b="b"/>
              <a:pathLst>
                <a:path w="119" h="95" extrusionOk="0">
                  <a:moveTo>
                    <a:pt x="71" y="0"/>
                  </a:moveTo>
                  <a:cubicBezTo>
                    <a:pt x="0" y="24"/>
                    <a:pt x="0" y="71"/>
                    <a:pt x="71" y="94"/>
                  </a:cubicBezTo>
                  <a:cubicBezTo>
                    <a:pt x="71" y="94"/>
                    <a:pt x="118" y="71"/>
                    <a:pt x="118" y="71"/>
                  </a:cubicBezTo>
                  <a:lnTo>
                    <a:pt x="118" y="24"/>
                  </a:lnTo>
                  <a:cubicBezTo>
                    <a:pt x="118" y="0"/>
                    <a:pt x="71" y="0"/>
                    <a:pt x="71" y="0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7657662" y="2515102"/>
              <a:ext cx="1721" cy="1721"/>
            </a:xfrm>
            <a:custGeom>
              <a:avLst/>
              <a:gdLst/>
              <a:ahLst/>
              <a:cxnLst/>
              <a:rect l="l" t="t" r="r" b="b"/>
              <a:pathLst>
                <a:path w="95" h="95" extrusionOk="0">
                  <a:moveTo>
                    <a:pt x="47" y="0"/>
                  </a:moveTo>
                  <a:cubicBezTo>
                    <a:pt x="24" y="0"/>
                    <a:pt x="24" y="24"/>
                    <a:pt x="0" y="47"/>
                  </a:cubicBezTo>
                  <a:lnTo>
                    <a:pt x="71" y="95"/>
                  </a:lnTo>
                  <a:lnTo>
                    <a:pt x="95" y="47"/>
                  </a:lnTo>
                  <a:cubicBezTo>
                    <a:pt x="95" y="24"/>
                    <a:pt x="71" y="0"/>
                    <a:pt x="47" y="0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6"/>
            <p:cNvSpPr/>
            <p:nvPr/>
          </p:nvSpPr>
          <p:spPr>
            <a:xfrm>
              <a:off x="5983809" y="2893484"/>
              <a:ext cx="5146" cy="4856"/>
            </a:xfrm>
            <a:custGeom>
              <a:avLst/>
              <a:gdLst/>
              <a:ahLst/>
              <a:cxnLst/>
              <a:rect l="l" t="t" r="r" b="b"/>
              <a:pathLst>
                <a:path w="284" h="268" extrusionOk="0">
                  <a:moveTo>
                    <a:pt x="142" y="0"/>
                  </a:moveTo>
                  <a:cubicBezTo>
                    <a:pt x="71" y="71"/>
                    <a:pt x="1" y="142"/>
                    <a:pt x="95" y="236"/>
                  </a:cubicBezTo>
                  <a:cubicBezTo>
                    <a:pt x="123" y="258"/>
                    <a:pt x="146" y="267"/>
                    <a:pt x="164" y="267"/>
                  </a:cubicBezTo>
                  <a:cubicBezTo>
                    <a:pt x="226" y="267"/>
                    <a:pt x="248" y="172"/>
                    <a:pt x="284" y="118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6"/>
            <p:cNvSpPr/>
            <p:nvPr/>
          </p:nvSpPr>
          <p:spPr>
            <a:xfrm>
              <a:off x="5838867" y="2628407"/>
              <a:ext cx="1740" cy="2573"/>
            </a:xfrm>
            <a:custGeom>
              <a:avLst/>
              <a:gdLst/>
              <a:ahLst/>
              <a:cxnLst/>
              <a:rect l="l" t="t" r="r" b="b"/>
              <a:pathLst>
                <a:path w="96" h="142" extrusionOk="0">
                  <a:moveTo>
                    <a:pt x="25" y="0"/>
                  </a:moveTo>
                  <a:lnTo>
                    <a:pt x="1" y="142"/>
                  </a:lnTo>
                  <a:lnTo>
                    <a:pt x="95" y="7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6"/>
            <p:cNvSpPr/>
            <p:nvPr/>
          </p:nvSpPr>
          <p:spPr>
            <a:xfrm>
              <a:off x="7121092" y="1236301"/>
              <a:ext cx="10274" cy="3823"/>
            </a:xfrm>
            <a:custGeom>
              <a:avLst/>
              <a:gdLst/>
              <a:ahLst/>
              <a:cxnLst/>
              <a:rect l="l" t="t" r="r" b="b"/>
              <a:pathLst>
                <a:path w="567" h="211" extrusionOk="0">
                  <a:moveTo>
                    <a:pt x="496" y="1"/>
                  </a:moveTo>
                  <a:lnTo>
                    <a:pt x="0" y="166"/>
                  </a:lnTo>
                  <a:cubicBezTo>
                    <a:pt x="145" y="188"/>
                    <a:pt x="253" y="210"/>
                    <a:pt x="339" y="210"/>
                  </a:cubicBezTo>
                  <a:cubicBezTo>
                    <a:pt x="435" y="210"/>
                    <a:pt x="504" y="182"/>
                    <a:pt x="566" y="95"/>
                  </a:cubicBezTo>
                  <a:lnTo>
                    <a:pt x="496" y="1"/>
                  </a:ln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7093296" y="2132444"/>
              <a:ext cx="238586" cy="159057"/>
            </a:xfrm>
            <a:custGeom>
              <a:avLst/>
              <a:gdLst/>
              <a:ahLst/>
              <a:cxnLst/>
              <a:rect l="l" t="t" r="r" b="b"/>
              <a:pathLst>
                <a:path w="13167" h="8778" extrusionOk="0">
                  <a:moveTo>
                    <a:pt x="13167" y="0"/>
                  </a:moveTo>
                  <a:cubicBezTo>
                    <a:pt x="12270" y="95"/>
                    <a:pt x="11656" y="779"/>
                    <a:pt x="10854" y="1086"/>
                  </a:cubicBezTo>
                  <a:cubicBezTo>
                    <a:pt x="10477" y="1227"/>
                    <a:pt x="10146" y="1511"/>
                    <a:pt x="9769" y="1676"/>
                  </a:cubicBezTo>
                  <a:cubicBezTo>
                    <a:pt x="7221" y="2714"/>
                    <a:pt x="5121" y="4413"/>
                    <a:pt x="3044" y="6159"/>
                  </a:cubicBezTo>
                  <a:cubicBezTo>
                    <a:pt x="2218" y="6890"/>
                    <a:pt x="1345" y="7551"/>
                    <a:pt x="472" y="8235"/>
                  </a:cubicBezTo>
                  <a:cubicBezTo>
                    <a:pt x="260" y="8353"/>
                    <a:pt x="95" y="8542"/>
                    <a:pt x="0" y="8778"/>
                  </a:cubicBezTo>
                  <a:cubicBezTo>
                    <a:pt x="2596" y="8353"/>
                    <a:pt x="5144" y="7763"/>
                    <a:pt x="7645" y="6985"/>
                  </a:cubicBezTo>
                  <a:cubicBezTo>
                    <a:pt x="7976" y="6867"/>
                    <a:pt x="8282" y="6678"/>
                    <a:pt x="8518" y="6395"/>
                  </a:cubicBezTo>
                  <a:cubicBezTo>
                    <a:pt x="10264" y="4413"/>
                    <a:pt x="11822" y="2266"/>
                    <a:pt x="13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7077478" y="2122188"/>
              <a:ext cx="261671" cy="173173"/>
            </a:xfrm>
            <a:custGeom>
              <a:avLst/>
              <a:gdLst/>
              <a:ahLst/>
              <a:cxnLst/>
              <a:rect l="l" t="t" r="r" b="b"/>
              <a:pathLst>
                <a:path w="14441" h="9557" extrusionOk="0">
                  <a:moveTo>
                    <a:pt x="14134" y="0"/>
                  </a:moveTo>
                  <a:cubicBezTo>
                    <a:pt x="11680" y="260"/>
                    <a:pt x="9273" y="850"/>
                    <a:pt x="6985" y="1770"/>
                  </a:cubicBezTo>
                  <a:cubicBezTo>
                    <a:pt x="6819" y="1841"/>
                    <a:pt x="6654" y="1959"/>
                    <a:pt x="6536" y="2124"/>
                  </a:cubicBezTo>
                  <a:cubicBezTo>
                    <a:pt x="4483" y="4389"/>
                    <a:pt x="2454" y="6654"/>
                    <a:pt x="401" y="8896"/>
                  </a:cubicBezTo>
                  <a:cubicBezTo>
                    <a:pt x="260" y="9061"/>
                    <a:pt x="0" y="9202"/>
                    <a:pt x="48" y="9556"/>
                  </a:cubicBezTo>
                  <a:lnTo>
                    <a:pt x="897" y="9344"/>
                  </a:lnTo>
                  <a:cubicBezTo>
                    <a:pt x="968" y="9132"/>
                    <a:pt x="1133" y="8943"/>
                    <a:pt x="1345" y="8801"/>
                  </a:cubicBezTo>
                  <a:cubicBezTo>
                    <a:pt x="2218" y="8141"/>
                    <a:pt x="3091" y="7456"/>
                    <a:pt x="3917" y="6748"/>
                  </a:cubicBezTo>
                  <a:cubicBezTo>
                    <a:pt x="5994" y="4979"/>
                    <a:pt x="8094" y="3280"/>
                    <a:pt x="10642" y="2242"/>
                  </a:cubicBezTo>
                  <a:cubicBezTo>
                    <a:pt x="11019" y="2100"/>
                    <a:pt x="11350" y="1817"/>
                    <a:pt x="11727" y="1652"/>
                  </a:cubicBezTo>
                  <a:cubicBezTo>
                    <a:pt x="12529" y="1345"/>
                    <a:pt x="13143" y="661"/>
                    <a:pt x="14040" y="566"/>
                  </a:cubicBezTo>
                  <a:lnTo>
                    <a:pt x="14441" y="24"/>
                  </a:lnTo>
                  <a:cubicBezTo>
                    <a:pt x="14346" y="0"/>
                    <a:pt x="14228" y="0"/>
                    <a:pt x="14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6211269" y="2132680"/>
              <a:ext cx="236013" cy="158405"/>
            </a:xfrm>
            <a:custGeom>
              <a:avLst/>
              <a:gdLst/>
              <a:ahLst/>
              <a:cxnLst/>
              <a:rect l="l" t="t" r="r" b="b"/>
              <a:pathLst>
                <a:path w="13025" h="8742" extrusionOk="0">
                  <a:moveTo>
                    <a:pt x="206" y="0"/>
                  </a:moveTo>
                  <a:cubicBezTo>
                    <a:pt x="140" y="0"/>
                    <a:pt x="72" y="11"/>
                    <a:pt x="0" y="35"/>
                  </a:cubicBezTo>
                  <a:cubicBezTo>
                    <a:pt x="1345" y="2300"/>
                    <a:pt x="2879" y="4423"/>
                    <a:pt x="4625" y="6405"/>
                  </a:cubicBezTo>
                  <a:cubicBezTo>
                    <a:pt x="4790" y="6641"/>
                    <a:pt x="5026" y="6830"/>
                    <a:pt x="5309" y="6924"/>
                  </a:cubicBezTo>
                  <a:cubicBezTo>
                    <a:pt x="7834" y="7680"/>
                    <a:pt x="10382" y="8364"/>
                    <a:pt x="13025" y="8741"/>
                  </a:cubicBezTo>
                  <a:cubicBezTo>
                    <a:pt x="12459" y="7845"/>
                    <a:pt x="11515" y="7373"/>
                    <a:pt x="10736" y="6712"/>
                  </a:cubicBezTo>
                  <a:cubicBezTo>
                    <a:pt x="9556" y="5674"/>
                    <a:pt x="8282" y="4754"/>
                    <a:pt x="7103" y="3739"/>
                  </a:cubicBezTo>
                  <a:cubicBezTo>
                    <a:pt x="6536" y="3291"/>
                    <a:pt x="5899" y="2890"/>
                    <a:pt x="5239" y="2607"/>
                  </a:cubicBezTo>
                  <a:cubicBezTo>
                    <a:pt x="3776" y="1851"/>
                    <a:pt x="2289" y="1144"/>
                    <a:pt x="897" y="294"/>
                  </a:cubicBezTo>
                  <a:cubicBezTo>
                    <a:pt x="690" y="162"/>
                    <a:pt x="46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6"/>
            <p:cNvSpPr/>
            <p:nvPr/>
          </p:nvSpPr>
          <p:spPr>
            <a:xfrm>
              <a:off x="6204420" y="2121590"/>
              <a:ext cx="260819" cy="173771"/>
            </a:xfrm>
            <a:custGeom>
              <a:avLst/>
              <a:gdLst/>
              <a:ahLst/>
              <a:cxnLst/>
              <a:rect l="l" t="t" r="r" b="b"/>
              <a:pathLst>
                <a:path w="14394" h="9590" extrusionOk="0">
                  <a:moveTo>
                    <a:pt x="397" y="641"/>
                  </a:moveTo>
                  <a:lnTo>
                    <a:pt x="397" y="641"/>
                  </a:lnTo>
                  <a:cubicBezTo>
                    <a:pt x="391" y="642"/>
                    <a:pt x="385" y="645"/>
                    <a:pt x="378" y="647"/>
                  </a:cubicBezTo>
                  <a:lnTo>
                    <a:pt x="402" y="647"/>
                  </a:lnTo>
                  <a:lnTo>
                    <a:pt x="397" y="641"/>
                  </a:lnTo>
                  <a:close/>
                  <a:moveTo>
                    <a:pt x="200" y="0"/>
                  </a:moveTo>
                  <a:cubicBezTo>
                    <a:pt x="121" y="0"/>
                    <a:pt x="49" y="28"/>
                    <a:pt x="24" y="128"/>
                  </a:cubicBezTo>
                  <a:cubicBezTo>
                    <a:pt x="1" y="198"/>
                    <a:pt x="190" y="340"/>
                    <a:pt x="260" y="458"/>
                  </a:cubicBezTo>
                  <a:lnTo>
                    <a:pt x="397" y="641"/>
                  </a:lnTo>
                  <a:lnTo>
                    <a:pt x="397" y="641"/>
                  </a:lnTo>
                  <a:cubicBezTo>
                    <a:pt x="462" y="621"/>
                    <a:pt x="524" y="612"/>
                    <a:pt x="584" y="612"/>
                  </a:cubicBezTo>
                  <a:cubicBezTo>
                    <a:pt x="846" y="612"/>
                    <a:pt x="1068" y="774"/>
                    <a:pt x="1275" y="906"/>
                  </a:cubicBezTo>
                  <a:cubicBezTo>
                    <a:pt x="2667" y="1756"/>
                    <a:pt x="4130" y="2487"/>
                    <a:pt x="5617" y="3219"/>
                  </a:cubicBezTo>
                  <a:cubicBezTo>
                    <a:pt x="6277" y="3525"/>
                    <a:pt x="6914" y="3903"/>
                    <a:pt x="7481" y="4351"/>
                  </a:cubicBezTo>
                  <a:cubicBezTo>
                    <a:pt x="8684" y="5366"/>
                    <a:pt x="9934" y="6310"/>
                    <a:pt x="11114" y="7324"/>
                  </a:cubicBezTo>
                  <a:cubicBezTo>
                    <a:pt x="11893" y="7985"/>
                    <a:pt x="12837" y="8457"/>
                    <a:pt x="13403" y="9353"/>
                  </a:cubicBezTo>
                  <a:lnTo>
                    <a:pt x="14347" y="9589"/>
                  </a:lnTo>
                  <a:cubicBezTo>
                    <a:pt x="14394" y="9448"/>
                    <a:pt x="14347" y="9283"/>
                    <a:pt x="14229" y="9212"/>
                  </a:cubicBezTo>
                  <a:cubicBezTo>
                    <a:pt x="12105" y="6876"/>
                    <a:pt x="9982" y="4516"/>
                    <a:pt x="7858" y="2180"/>
                  </a:cubicBezTo>
                  <a:cubicBezTo>
                    <a:pt x="7716" y="2015"/>
                    <a:pt x="7528" y="1897"/>
                    <a:pt x="7339" y="1803"/>
                  </a:cubicBezTo>
                  <a:cubicBezTo>
                    <a:pt x="5121" y="906"/>
                    <a:pt x="2785" y="316"/>
                    <a:pt x="402" y="33"/>
                  </a:cubicBezTo>
                  <a:cubicBezTo>
                    <a:pt x="346" y="22"/>
                    <a:pt x="270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6267695" y="1958854"/>
              <a:ext cx="1305" cy="870"/>
            </a:xfrm>
            <a:custGeom>
              <a:avLst/>
              <a:gdLst/>
              <a:ahLst/>
              <a:cxnLst/>
              <a:rect l="l" t="t" r="r" b="b"/>
              <a:pathLst>
                <a:path w="72" h="48" extrusionOk="0">
                  <a:moveTo>
                    <a:pt x="1" y="1"/>
                  </a:moveTo>
                  <a:lnTo>
                    <a:pt x="72" y="48"/>
                  </a:lnTo>
                  <a:lnTo>
                    <a:pt x="72" y="48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6209131" y="2129871"/>
              <a:ext cx="2573" cy="3443"/>
            </a:xfrm>
            <a:custGeom>
              <a:avLst/>
              <a:gdLst/>
              <a:ahLst/>
              <a:cxnLst/>
              <a:rect l="l" t="t" r="r" b="b"/>
              <a:pathLst>
                <a:path w="142" h="190" extrusionOk="0">
                  <a:moveTo>
                    <a:pt x="0" y="1"/>
                  </a:moveTo>
                  <a:lnTo>
                    <a:pt x="142" y="19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7116381" y="1334512"/>
              <a:ext cx="3008" cy="2718"/>
            </a:xfrm>
            <a:custGeom>
              <a:avLst/>
              <a:gdLst/>
              <a:ahLst/>
              <a:cxnLst/>
              <a:rect l="l" t="t" r="r" b="b"/>
              <a:pathLst>
                <a:path w="166" h="150" extrusionOk="0">
                  <a:moveTo>
                    <a:pt x="104" y="0"/>
                  </a:moveTo>
                  <a:cubicBezTo>
                    <a:pt x="74" y="0"/>
                    <a:pt x="41" y="28"/>
                    <a:pt x="1" y="55"/>
                  </a:cubicBezTo>
                  <a:lnTo>
                    <a:pt x="95" y="149"/>
                  </a:lnTo>
                  <a:cubicBezTo>
                    <a:pt x="119" y="102"/>
                    <a:pt x="166" y="55"/>
                    <a:pt x="166" y="55"/>
                  </a:cubicBezTo>
                  <a:cubicBezTo>
                    <a:pt x="146" y="15"/>
                    <a:pt x="126" y="0"/>
                    <a:pt x="104" y="0"/>
                  </a:cubicBez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6641383" y="1485143"/>
              <a:ext cx="3008" cy="2573"/>
            </a:xfrm>
            <a:custGeom>
              <a:avLst/>
              <a:gdLst/>
              <a:ahLst/>
              <a:cxnLst/>
              <a:rect l="l" t="t" r="r" b="b"/>
              <a:pathLst>
                <a:path w="166" h="142" extrusionOk="0">
                  <a:moveTo>
                    <a:pt x="95" y="0"/>
                  </a:moveTo>
                  <a:lnTo>
                    <a:pt x="0" y="71"/>
                  </a:lnTo>
                  <a:cubicBezTo>
                    <a:pt x="24" y="95"/>
                    <a:pt x="95" y="142"/>
                    <a:pt x="95" y="142"/>
                  </a:cubicBezTo>
                  <a:cubicBezTo>
                    <a:pt x="165" y="95"/>
                    <a:pt x="142" y="47"/>
                    <a:pt x="95" y="0"/>
                  </a:cubicBez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5343357" y="674962"/>
              <a:ext cx="2846616" cy="3793585"/>
            </a:xfrm>
            <a:custGeom>
              <a:avLst/>
              <a:gdLst/>
              <a:ahLst/>
              <a:cxnLst/>
              <a:rect l="l" t="t" r="r" b="b"/>
              <a:pathLst>
                <a:path w="157098" h="209359" extrusionOk="0">
                  <a:moveTo>
                    <a:pt x="129020" y="3059"/>
                  </a:moveTo>
                  <a:cubicBezTo>
                    <a:pt x="129239" y="3059"/>
                    <a:pt x="129327" y="3251"/>
                    <a:pt x="129467" y="3444"/>
                  </a:cubicBezTo>
                  <a:cubicBezTo>
                    <a:pt x="131001" y="5520"/>
                    <a:pt x="131874" y="7927"/>
                    <a:pt x="132912" y="10239"/>
                  </a:cubicBezTo>
                  <a:cubicBezTo>
                    <a:pt x="136593" y="18545"/>
                    <a:pt x="137065" y="27228"/>
                    <a:pt x="135720" y="36076"/>
                  </a:cubicBezTo>
                  <a:cubicBezTo>
                    <a:pt x="134870" y="41550"/>
                    <a:pt x="133054" y="46741"/>
                    <a:pt x="130576" y="51696"/>
                  </a:cubicBezTo>
                  <a:cubicBezTo>
                    <a:pt x="130269" y="52286"/>
                    <a:pt x="130435" y="52475"/>
                    <a:pt x="130977" y="52687"/>
                  </a:cubicBezTo>
                  <a:cubicBezTo>
                    <a:pt x="133242" y="53655"/>
                    <a:pt x="135272" y="54952"/>
                    <a:pt x="136569" y="57147"/>
                  </a:cubicBezTo>
                  <a:cubicBezTo>
                    <a:pt x="137159" y="58067"/>
                    <a:pt x="137442" y="59129"/>
                    <a:pt x="137419" y="60238"/>
                  </a:cubicBezTo>
                  <a:cubicBezTo>
                    <a:pt x="136404" y="59860"/>
                    <a:pt x="135366" y="59601"/>
                    <a:pt x="134304" y="59412"/>
                  </a:cubicBezTo>
                  <a:cubicBezTo>
                    <a:pt x="133669" y="59328"/>
                    <a:pt x="133042" y="59281"/>
                    <a:pt x="132427" y="59281"/>
                  </a:cubicBezTo>
                  <a:cubicBezTo>
                    <a:pt x="130460" y="59281"/>
                    <a:pt x="128602" y="59759"/>
                    <a:pt x="126895" y="61016"/>
                  </a:cubicBezTo>
                  <a:cubicBezTo>
                    <a:pt x="126376" y="61394"/>
                    <a:pt x="126235" y="61748"/>
                    <a:pt x="126494" y="62385"/>
                  </a:cubicBezTo>
                  <a:cubicBezTo>
                    <a:pt x="127556" y="64933"/>
                    <a:pt x="128736" y="67411"/>
                    <a:pt x="130505" y="69558"/>
                  </a:cubicBezTo>
                  <a:cubicBezTo>
                    <a:pt x="131921" y="71280"/>
                    <a:pt x="133596" y="72649"/>
                    <a:pt x="135885" y="73003"/>
                  </a:cubicBezTo>
                  <a:cubicBezTo>
                    <a:pt x="136286" y="73074"/>
                    <a:pt x="136310" y="73239"/>
                    <a:pt x="136215" y="73546"/>
                  </a:cubicBezTo>
                  <a:cubicBezTo>
                    <a:pt x="135885" y="74560"/>
                    <a:pt x="135248" y="75433"/>
                    <a:pt x="134399" y="76070"/>
                  </a:cubicBezTo>
                  <a:cubicBezTo>
                    <a:pt x="133313" y="76920"/>
                    <a:pt x="132015" y="77486"/>
                    <a:pt x="130671" y="77722"/>
                  </a:cubicBezTo>
                  <a:cubicBezTo>
                    <a:pt x="130175" y="77816"/>
                    <a:pt x="130104" y="78005"/>
                    <a:pt x="130151" y="78453"/>
                  </a:cubicBezTo>
                  <a:cubicBezTo>
                    <a:pt x="130623" y="84919"/>
                    <a:pt x="134847" y="89732"/>
                    <a:pt x="141501" y="91478"/>
                  </a:cubicBezTo>
                  <a:cubicBezTo>
                    <a:pt x="142751" y="91808"/>
                    <a:pt x="144049" y="92021"/>
                    <a:pt x="145323" y="92162"/>
                  </a:cubicBezTo>
                  <a:cubicBezTo>
                    <a:pt x="145701" y="92209"/>
                    <a:pt x="145795" y="92304"/>
                    <a:pt x="145724" y="92705"/>
                  </a:cubicBezTo>
                  <a:cubicBezTo>
                    <a:pt x="145016" y="96834"/>
                    <a:pt x="142374" y="101553"/>
                    <a:pt x="136310" y="102497"/>
                  </a:cubicBezTo>
                  <a:cubicBezTo>
                    <a:pt x="135838" y="102568"/>
                    <a:pt x="135720" y="102662"/>
                    <a:pt x="135909" y="103158"/>
                  </a:cubicBezTo>
                  <a:cubicBezTo>
                    <a:pt x="138174" y="108797"/>
                    <a:pt x="140014" y="114601"/>
                    <a:pt x="141454" y="120524"/>
                  </a:cubicBezTo>
                  <a:cubicBezTo>
                    <a:pt x="142256" y="123874"/>
                    <a:pt x="144568" y="125550"/>
                    <a:pt x="147730" y="126281"/>
                  </a:cubicBezTo>
                  <a:cubicBezTo>
                    <a:pt x="148916" y="126559"/>
                    <a:pt x="150120" y="126701"/>
                    <a:pt x="151325" y="126701"/>
                  </a:cubicBezTo>
                  <a:cubicBezTo>
                    <a:pt x="152062" y="126701"/>
                    <a:pt x="152800" y="126648"/>
                    <a:pt x="153534" y="126541"/>
                  </a:cubicBezTo>
                  <a:cubicBezTo>
                    <a:pt x="153625" y="126529"/>
                    <a:pt x="153705" y="126523"/>
                    <a:pt x="153776" y="126523"/>
                  </a:cubicBezTo>
                  <a:cubicBezTo>
                    <a:pt x="154399" y="126523"/>
                    <a:pt x="154261" y="126966"/>
                    <a:pt x="154219" y="127390"/>
                  </a:cubicBezTo>
                  <a:cubicBezTo>
                    <a:pt x="153912" y="130717"/>
                    <a:pt x="152237" y="133761"/>
                    <a:pt x="149641" y="135837"/>
                  </a:cubicBezTo>
                  <a:cubicBezTo>
                    <a:pt x="146904" y="138055"/>
                    <a:pt x="143719" y="139046"/>
                    <a:pt x="140321" y="139565"/>
                  </a:cubicBezTo>
                  <a:cubicBezTo>
                    <a:pt x="138929" y="139778"/>
                    <a:pt x="137537" y="139872"/>
                    <a:pt x="136145" y="139896"/>
                  </a:cubicBezTo>
                  <a:cubicBezTo>
                    <a:pt x="136145" y="140202"/>
                    <a:pt x="136404" y="140202"/>
                    <a:pt x="136546" y="140297"/>
                  </a:cubicBezTo>
                  <a:cubicBezTo>
                    <a:pt x="140793" y="142987"/>
                    <a:pt x="142704" y="146903"/>
                    <a:pt x="142515" y="151858"/>
                  </a:cubicBezTo>
                  <a:cubicBezTo>
                    <a:pt x="142397" y="155138"/>
                    <a:pt x="141406" y="158206"/>
                    <a:pt x="139967" y="161226"/>
                  </a:cubicBezTo>
                  <a:cubicBezTo>
                    <a:pt x="139755" y="160542"/>
                    <a:pt x="139590" y="159904"/>
                    <a:pt x="139354" y="159291"/>
                  </a:cubicBezTo>
                  <a:cubicBezTo>
                    <a:pt x="138410" y="156766"/>
                    <a:pt x="137018" y="154596"/>
                    <a:pt x="134658" y="153156"/>
                  </a:cubicBezTo>
                  <a:cubicBezTo>
                    <a:pt x="133950" y="152731"/>
                    <a:pt x="133172" y="152425"/>
                    <a:pt x="132369" y="152212"/>
                  </a:cubicBezTo>
                  <a:cubicBezTo>
                    <a:pt x="132266" y="152185"/>
                    <a:pt x="132177" y="152172"/>
                    <a:pt x="132098" y="152172"/>
                  </a:cubicBezTo>
                  <a:cubicBezTo>
                    <a:pt x="131833" y="152172"/>
                    <a:pt x="131684" y="152323"/>
                    <a:pt x="131520" y="152614"/>
                  </a:cubicBezTo>
                  <a:cubicBezTo>
                    <a:pt x="130010" y="155209"/>
                    <a:pt x="129326" y="158017"/>
                    <a:pt x="129042" y="160943"/>
                  </a:cubicBezTo>
                  <a:cubicBezTo>
                    <a:pt x="128594" y="165379"/>
                    <a:pt x="129066" y="169720"/>
                    <a:pt x="129986" y="174062"/>
                  </a:cubicBezTo>
                  <a:cubicBezTo>
                    <a:pt x="130010" y="174156"/>
                    <a:pt x="130033" y="174227"/>
                    <a:pt x="130057" y="174439"/>
                  </a:cubicBezTo>
                  <a:cubicBezTo>
                    <a:pt x="124630" y="173495"/>
                    <a:pt x="120147" y="171136"/>
                    <a:pt x="116938" y="166582"/>
                  </a:cubicBezTo>
                  <a:lnTo>
                    <a:pt x="116938" y="166582"/>
                  </a:lnTo>
                  <a:cubicBezTo>
                    <a:pt x="117339" y="168116"/>
                    <a:pt x="117552" y="169673"/>
                    <a:pt x="117528" y="171254"/>
                  </a:cubicBezTo>
                  <a:cubicBezTo>
                    <a:pt x="117434" y="174958"/>
                    <a:pt x="116254" y="178332"/>
                    <a:pt x="114366" y="181471"/>
                  </a:cubicBezTo>
                  <a:cubicBezTo>
                    <a:pt x="112148" y="185128"/>
                    <a:pt x="109270" y="188195"/>
                    <a:pt x="105848" y="191050"/>
                  </a:cubicBezTo>
                  <a:cubicBezTo>
                    <a:pt x="106131" y="187204"/>
                    <a:pt x="105896" y="183618"/>
                    <a:pt x="102993" y="180810"/>
                  </a:cubicBezTo>
                  <a:lnTo>
                    <a:pt x="102993" y="180810"/>
                  </a:lnTo>
                  <a:cubicBezTo>
                    <a:pt x="104079" y="186426"/>
                    <a:pt x="101696" y="190956"/>
                    <a:pt x="98557" y="195203"/>
                  </a:cubicBezTo>
                  <a:cubicBezTo>
                    <a:pt x="96764" y="197657"/>
                    <a:pt x="94216" y="199922"/>
                    <a:pt x="92352" y="200960"/>
                  </a:cubicBezTo>
                  <a:cubicBezTo>
                    <a:pt x="92092" y="199238"/>
                    <a:pt x="91573" y="197633"/>
                    <a:pt x="90417" y="196288"/>
                  </a:cubicBezTo>
                  <a:cubicBezTo>
                    <a:pt x="90157" y="196430"/>
                    <a:pt x="90157" y="196713"/>
                    <a:pt x="90063" y="196902"/>
                  </a:cubicBezTo>
                  <a:cubicBezTo>
                    <a:pt x="87845" y="201833"/>
                    <a:pt x="84046" y="204972"/>
                    <a:pt x="79021" y="206765"/>
                  </a:cubicBezTo>
                  <a:cubicBezTo>
                    <a:pt x="78886" y="206824"/>
                    <a:pt x="78742" y="206853"/>
                    <a:pt x="78600" y="206853"/>
                  </a:cubicBezTo>
                  <a:cubicBezTo>
                    <a:pt x="78341" y="206853"/>
                    <a:pt x="78085" y="206758"/>
                    <a:pt x="77888" y="206576"/>
                  </a:cubicBezTo>
                  <a:cubicBezTo>
                    <a:pt x="72485" y="202305"/>
                    <a:pt x="69512" y="196737"/>
                    <a:pt x="69134" y="189847"/>
                  </a:cubicBezTo>
                  <a:cubicBezTo>
                    <a:pt x="69134" y="189658"/>
                    <a:pt x="69111" y="189469"/>
                    <a:pt x="69111" y="189281"/>
                  </a:cubicBezTo>
                  <a:cubicBezTo>
                    <a:pt x="68804" y="189328"/>
                    <a:pt x="68804" y="189540"/>
                    <a:pt x="68709" y="189705"/>
                  </a:cubicBezTo>
                  <a:cubicBezTo>
                    <a:pt x="67530" y="192041"/>
                    <a:pt x="67152" y="194731"/>
                    <a:pt x="67648" y="197303"/>
                  </a:cubicBezTo>
                  <a:cubicBezTo>
                    <a:pt x="67736" y="197694"/>
                    <a:pt x="67718" y="197884"/>
                    <a:pt x="67453" y="197884"/>
                  </a:cubicBezTo>
                  <a:cubicBezTo>
                    <a:pt x="67365" y="197884"/>
                    <a:pt x="67251" y="197863"/>
                    <a:pt x="67105" y="197822"/>
                  </a:cubicBezTo>
                  <a:cubicBezTo>
                    <a:pt x="61466" y="196383"/>
                    <a:pt x="57077" y="193339"/>
                    <a:pt x="54647" y="187889"/>
                  </a:cubicBezTo>
                  <a:cubicBezTo>
                    <a:pt x="53679" y="185718"/>
                    <a:pt x="53302" y="183429"/>
                    <a:pt x="54128" y="181093"/>
                  </a:cubicBezTo>
                  <a:cubicBezTo>
                    <a:pt x="54128" y="180975"/>
                    <a:pt x="54128" y="180881"/>
                    <a:pt x="54104" y="180786"/>
                  </a:cubicBezTo>
                  <a:cubicBezTo>
                    <a:pt x="51178" y="183689"/>
                    <a:pt x="51013" y="187251"/>
                    <a:pt x="51296" y="191003"/>
                  </a:cubicBezTo>
                  <a:cubicBezTo>
                    <a:pt x="50895" y="190909"/>
                    <a:pt x="50683" y="190555"/>
                    <a:pt x="50399" y="190319"/>
                  </a:cubicBezTo>
                  <a:cubicBezTo>
                    <a:pt x="46766" y="187110"/>
                    <a:pt x="43604" y="183571"/>
                    <a:pt x="41528" y="179158"/>
                  </a:cubicBezTo>
                  <a:cubicBezTo>
                    <a:pt x="39734" y="175289"/>
                    <a:pt x="39027" y="171277"/>
                    <a:pt x="40112" y="167054"/>
                  </a:cubicBezTo>
                  <a:cubicBezTo>
                    <a:pt x="40136" y="166936"/>
                    <a:pt x="40136" y="166818"/>
                    <a:pt x="40112" y="166700"/>
                  </a:cubicBezTo>
                  <a:lnTo>
                    <a:pt x="40112" y="166724"/>
                  </a:lnTo>
                  <a:cubicBezTo>
                    <a:pt x="39404" y="167479"/>
                    <a:pt x="38838" y="168352"/>
                    <a:pt x="38083" y="169083"/>
                  </a:cubicBezTo>
                  <a:cubicBezTo>
                    <a:pt x="35228" y="171938"/>
                    <a:pt x="31736" y="173519"/>
                    <a:pt x="27842" y="174345"/>
                  </a:cubicBezTo>
                  <a:cubicBezTo>
                    <a:pt x="27620" y="174392"/>
                    <a:pt x="27460" y="174422"/>
                    <a:pt x="27347" y="174422"/>
                  </a:cubicBezTo>
                  <a:cubicBezTo>
                    <a:pt x="27066" y="174422"/>
                    <a:pt x="27087" y="174234"/>
                    <a:pt x="27205" y="173661"/>
                  </a:cubicBezTo>
                  <a:cubicBezTo>
                    <a:pt x="28173" y="168965"/>
                    <a:pt x="28597" y="164246"/>
                    <a:pt x="27890" y="159456"/>
                  </a:cubicBezTo>
                  <a:cubicBezTo>
                    <a:pt x="27536" y="157097"/>
                    <a:pt x="26781" y="154784"/>
                    <a:pt x="25672" y="152661"/>
                  </a:cubicBezTo>
                  <a:cubicBezTo>
                    <a:pt x="25565" y="152358"/>
                    <a:pt x="25283" y="152176"/>
                    <a:pt x="24989" y="152176"/>
                  </a:cubicBezTo>
                  <a:cubicBezTo>
                    <a:pt x="24894" y="152176"/>
                    <a:pt x="24797" y="152195"/>
                    <a:pt x="24704" y="152236"/>
                  </a:cubicBezTo>
                  <a:cubicBezTo>
                    <a:pt x="21967" y="152967"/>
                    <a:pt x="20103" y="154761"/>
                    <a:pt x="18758" y="157167"/>
                  </a:cubicBezTo>
                  <a:cubicBezTo>
                    <a:pt x="18050" y="158465"/>
                    <a:pt x="17531" y="159857"/>
                    <a:pt x="17225" y="161297"/>
                  </a:cubicBezTo>
                  <a:cubicBezTo>
                    <a:pt x="16469" y="159810"/>
                    <a:pt x="15856" y="158253"/>
                    <a:pt x="15408" y="156648"/>
                  </a:cubicBezTo>
                  <a:cubicBezTo>
                    <a:pt x="14487" y="153510"/>
                    <a:pt x="14016" y="150325"/>
                    <a:pt x="14912" y="147069"/>
                  </a:cubicBezTo>
                  <a:cubicBezTo>
                    <a:pt x="15644" y="144261"/>
                    <a:pt x="17508" y="141878"/>
                    <a:pt x="20056" y="140486"/>
                  </a:cubicBezTo>
                  <a:cubicBezTo>
                    <a:pt x="18404" y="140320"/>
                    <a:pt x="16800" y="140155"/>
                    <a:pt x="15266" y="139730"/>
                  </a:cubicBezTo>
                  <a:cubicBezTo>
                    <a:pt x="8754" y="137890"/>
                    <a:pt x="4672" y="133714"/>
                    <a:pt x="3044" y="127154"/>
                  </a:cubicBezTo>
                  <a:cubicBezTo>
                    <a:pt x="2890" y="126538"/>
                    <a:pt x="3064" y="126517"/>
                    <a:pt x="3530" y="126517"/>
                  </a:cubicBezTo>
                  <a:cubicBezTo>
                    <a:pt x="3563" y="126517"/>
                    <a:pt x="3597" y="126517"/>
                    <a:pt x="3634" y="126517"/>
                  </a:cubicBezTo>
                  <a:cubicBezTo>
                    <a:pt x="3923" y="126526"/>
                    <a:pt x="4211" y="126531"/>
                    <a:pt x="4498" y="126531"/>
                  </a:cubicBezTo>
                  <a:cubicBezTo>
                    <a:pt x="7097" y="126531"/>
                    <a:pt x="9628" y="126126"/>
                    <a:pt x="11986" y="124936"/>
                  </a:cubicBezTo>
                  <a:cubicBezTo>
                    <a:pt x="14181" y="123898"/>
                    <a:pt x="15785" y="121916"/>
                    <a:pt x="16352" y="119556"/>
                  </a:cubicBezTo>
                  <a:cubicBezTo>
                    <a:pt x="17626" y="114672"/>
                    <a:pt x="19065" y="109835"/>
                    <a:pt x="20646" y="105045"/>
                  </a:cubicBezTo>
                  <a:cubicBezTo>
                    <a:pt x="20858" y="104408"/>
                    <a:pt x="21094" y="103771"/>
                    <a:pt x="21330" y="103158"/>
                  </a:cubicBezTo>
                  <a:cubicBezTo>
                    <a:pt x="21472" y="102780"/>
                    <a:pt x="21448" y="102615"/>
                    <a:pt x="20976" y="102544"/>
                  </a:cubicBezTo>
                  <a:cubicBezTo>
                    <a:pt x="15313" y="101742"/>
                    <a:pt x="12293" y="97471"/>
                    <a:pt x="11420" y="92658"/>
                  </a:cubicBezTo>
                  <a:cubicBezTo>
                    <a:pt x="11349" y="92280"/>
                    <a:pt x="11514" y="92209"/>
                    <a:pt x="11821" y="92186"/>
                  </a:cubicBezTo>
                  <a:cubicBezTo>
                    <a:pt x="13308" y="92044"/>
                    <a:pt x="14794" y="91761"/>
                    <a:pt x="16234" y="91336"/>
                  </a:cubicBezTo>
                  <a:cubicBezTo>
                    <a:pt x="21094" y="89850"/>
                    <a:pt x="24681" y="86971"/>
                    <a:pt x="26356" y="82016"/>
                  </a:cubicBezTo>
                  <a:cubicBezTo>
                    <a:pt x="26733" y="80884"/>
                    <a:pt x="26969" y="79704"/>
                    <a:pt x="27040" y="78501"/>
                  </a:cubicBezTo>
                  <a:cubicBezTo>
                    <a:pt x="27040" y="78029"/>
                    <a:pt x="26969" y="77840"/>
                    <a:pt x="26450" y="77722"/>
                  </a:cubicBezTo>
                  <a:cubicBezTo>
                    <a:pt x="24492" y="77297"/>
                    <a:pt x="22722" y="76495"/>
                    <a:pt x="21542" y="74749"/>
                  </a:cubicBezTo>
                  <a:cubicBezTo>
                    <a:pt x="21448" y="74607"/>
                    <a:pt x="21354" y="74442"/>
                    <a:pt x="21283" y="74301"/>
                  </a:cubicBezTo>
                  <a:cubicBezTo>
                    <a:pt x="20717" y="73262"/>
                    <a:pt x="20787" y="73168"/>
                    <a:pt x="21896" y="72909"/>
                  </a:cubicBezTo>
                  <a:cubicBezTo>
                    <a:pt x="23760" y="72460"/>
                    <a:pt x="25200" y="71328"/>
                    <a:pt x="26403" y="69888"/>
                  </a:cubicBezTo>
                  <a:cubicBezTo>
                    <a:pt x="28881" y="66986"/>
                    <a:pt x="30320" y="63541"/>
                    <a:pt x="31570" y="59978"/>
                  </a:cubicBezTo>
                  <a:cubicBezTo>
                    <a:pt x="31688" y="59719"/>
                    <a:pt x="31570" y="59436"/>
                    <a:pt x="31311" y="59318"/>
                  </a:cubicBezTo>
                  <a:cubicBezTo>
                    <a:pt x="30790" y="59005"/>
                    <a:pt x="30203" y="58850"/>
                    <a:pt x="29612" y="58850"/>
                  </a:cubicBezTo>
                  <a:cubicBezTo>
                    <a:pt x="29133" y="58850"/>
                    <a:pt x="28650" y="58952"/>
                    <a:pt x="28196" y="59152"/>
                  </a:cubicBezTo>
                  <a:cubicBezTo>
                    <a:pt x="27040" y="59648"/>
                    <a:pt x="26120" y="60497"/>
                    <a:pt x="25105" y="61323"/>
                  </a:cubicBezTo>
                  <a:cubicBezTo>
                    <a:pt x="24893" y="60946"/>
                    <a:pt x="24940" y="60568"/>
                    <a:pt x="24940" y="60238"/>
                  </a:cubicBezTo>
                  <a:cubicBezTo>
                    <a:pt x="24846" y="57595"/>
                    <a:pt x="25271" y="55094"/>
                    <a:pt x="26851" y="52900"/>
                  </a:cubicBezTo>
                  <a:cubicBezTo>
                    <a:pt x="27064" y="52569"/>
                    <a:pt x="26875" y="52381"/>
                    <a:pt x="26757" y="52168"/>
                  </a:cubicBezTo>
                  <a:cubicBezTo>
                    <a:pt x="24657" y="48015"/>
                    <a:pt x="23053" y="43603"/>
                    <a:pt x="22038" y="39049"/>
                  </a:cubicBezTo>
                  <a:cubicBezTo>
                    <a:pt x="20127" y="30225"/>
                    <a:pt x="20245" y="21471"/>
                    <a:pt x="22982" y="12811"/>
                  </a:cubicBezTo>
                  <a:cubicBezTo>
                    <a:pt x="24067" y="9437"/>
                    <a:pt x="25672" y="6252"/>
                    <a:pt x="27701" y="3373"/>
                  </a:cubicBezTo>
                  <a:cubicBezTo>
                    <a:pt x="27860" y="3156"/>
                    <a:pt x="27992" y="3072"/>
                    <a:pt x="28163" y="3072"/>
                  </a:cubicBezTo>
                  <a:cubicBezTo>
                    <a:pt x="28271" y="3072"/>
                    <a:pt x="28395" y="3106"/>
                    <a:pt x="28550" y="3161"/>
                  </a:cubicBezTo>
                  <a:cubicBezTo>
                    <a:pt x="34331" y="5379"/>
                    <a:pt x="39263" y="8847"/>
                    <a:pt x="43746" y="13047"/>
                  </a:cubicBezTo>
                  <a:cubicBezTo>
                    <a:pt x="46176" y="15289"/>
                    <a:pt x="48465" y="17672"/>
                    <a:pt x="50635" y="20173"/>
                  </a:cubicBezTo>
                  <a:lnTo>
                    <a:pt x="50635" y="16775"/>
                  </a:lnTo>
                  <a:cubicBezTo>
                    <a:pt x="51296" y="17695"/>
                    <a:pt x="51815" y="18474"/>
                    <a:pt x="52358" y="19229"/>
                  </a:cubicBezTo>
                  <a:cubicBezTo>
                    <a:pt x="53372" y="20621"/>
                    <a:pt x="54647" y="21801"/>
                    <a:pt x="56133" y="22674"/>
                  </a:cubicBezTo>
                  <a:cubicBezTo>
                    <a:pt x="57277" y="23378"/>
                    <a:pt x="58575" y="23735"/>
                    <a:pt x="59887" y="23735"/>
                  </a:cubicBezTo>
                  <a:cubicBezTo>
                    <a:pt x="60687" y="23735"/>
                    <a:pt x="61491" y="23603"/>
                    <a:pt x="62268" y="23335"/>
                  </a:cubicBezTo>
                  <a:cubicBezTo>
                    <a:pt x="64697" y="22559"/>
                    <a:pt x="67133" y="22140"/>
                    <a:pt x="69580" y="22140"/>
                  </a:cubicBezTo>
                  <a:cubicBezTo>
                    <a:pt x="71672" y="22140"/>
                    <a:pt x="73772" y="22446"/>
                    <a:pt x="75882" y="23099"/>
                  </a:cubicBezTo>
                  <a:cubicBezTo>
                    <a:pt x="75970" y="23134"/>
                    <a:pt x="76065" y="23153"/>
                    <a:pt x="76159" y="23153"/>
                  </a:cubicBezTo>
                  <a:cubicBezTo>
                    <a:pt x="76319" y="23153"/>
                    <a:pt x="76481" y="23099"/>
                    <a:pt x="76614" y="22981"/>
                  </a:cubicBezTo>
                  <a:cubicBezTo>
                    <a:pt x="79681" y="20645"/>
                    <a:pt x="83268" y="19630"/>
                    <a:pt x="87019" y="19088"/>
                  </a:cubicBezTo>
                  <a:cubicBezTo>
                    <a:pt x="87916" y="18970"/>
                    <a:pt x="88813" y="18804"/>
                    <a:pt x="89686" y="18592"/>
                  </a:cubicBezTo>
                  <a:cubicBezTo>
                    <a:pt x="91951" y="17979"/>
                    <a:pt x="93248" y="16469"/>
                    <a:pt x="93933" y="14298"/>
                  </a:cubicBezTo>
                  <a:cubicBezTo>
                    <a:pt x="94357" y="12835"/>
                    <a:pt x="94664" y="11325"/>
                    <a:pt x="94853" y="9815"/>
                  </a:cubicBezTo>
                  <a:cubicBezTo>
                    <a:pt x="98723" y="13401"/>
                    <a:pt x="100044" y="17695"/>
                    <a:pt x="99006" y="22910"/>
                  </a:cubicBezTo>
                  <a:cubicBezTo>
                    <a:pt x="101743" y="21306"/>
                    <a:pt x="104126" y="19371"/>
                    <a:pt x="106769" y="17601"/>
                  </a:cubicBezTo>
                  <a:lnTo>
                    <a:pt x="106769" y="17601"/>
                  </a:lnTo>
                  <a:cubicBezTo>
                    <a:pt x="106651" y="18474"/>
                    <a:pt x="106556" y="19253"/>
                    <a:pt x="106415" y="20220"/>
                  </a:cubicBezTo>
                  <a:cubicBezTo>
                    <a:pt x="107335" y="19206"/>
                    <a:pt x="108137" y="18333"/>
                    <a:pt x="108939" y="17460"/>
                  </a:cubicBezTo>
                  <a:cubicBezTo>
                    <a:pt x="113470" y="12693"/>
                    <a:pt x="118307" y="8305"/>
                    <a:pt x="124205" y="5190"/>
                  </a:cubicBezTo>
                  <a:cubicBezTo>
                    <a:pt x="125668" y="4411"/>
                    <a:pt x="127226" y="3821"/>
                    <a:pt x="128736" y="3137"/>
                  </a:cubicBezTo>
                  <a:cubicBezTo>
                    <a:pt x="128852" y="3082"/>
                    <a:pt x="128944" y="3059"/>
                    <a:pt x="129020" y="3059"/>
                  </a:cubicBezTo>
                  <a:close/>
                  <a:moveTo>
                    <a:pt x="27250" y="1"/>
                  </a:moveTo>
                  <a:cubicBezTo>
                    <a:pt x="27054" y="1"/>
                    <a:pt x="26890" y="99"/>
                    <a:pt x="26710" y="377"/>
                  </a:cubicBezTo>
                  <a:cubicBezTo>
                    <a:pt x="25719" y="2005"/>
                    <a:pt x="24633" y="3562"/>
                    <a:pt x="23690" y="5190"/>
                  </a:cubicBezTo>
                  <a:cubicBezTo>
                    <a:pt x="20009" y="11514"/>
                    <a:pt x="18569" y="18451"/>
                    <a:pt x="18310" y="25694"/>
                  </a:cubicBezTo>
                  <a:cubicBezTo>
                    <a:pt x="18003" y="34495"/>
                    <a:pt x="19796" y="43249"/>
                    <a:pt x="23572" y="51201"/>
                  </a:cubicBezTo>
                  <a:cubicBezTo>
                    <a:pt x="23973" y="52074"/>
                    <a:pt x="24185" y="52805"/>
                    <a:pt x="23595" y="53655"/>
                  </a:cubicBezTo>
                  <a:cubicBezTo>
                    <a:pt x="23406" y="53985"/>
                    <a:pt x="23265" y="54363"/>
                    <a:pt x="23171" y="54740"/>
                  </a:cubicBezTo>
                  <a:cubicBezTo>
                    <a:pt x="21826" y="58586"/>
                    <a:pt x="22581" y="62409"/>
                    <a:pt x="23383" y="66302"/>
                  </a:cubicBezTo>
                  <a:lnTo>
                    <a:pt x="27772" y="62267"/>
                  </a:lnTo>
                  <a:lnTo>
                    <a:pt x="27937" y="62409"/>
                  </a:lnTo>
                  <a:cubicBezTo>
                    <a:pt x="26757" y="65028"/>
                    <a:pt x="25506" y="67576"/>
                    <a:pt x="23265" y="69487"/>
                  </a:cubicBezTo>
                  <a:cubicBezTo>
                    <a:pt x="22368" y="70269"/>
                    <a:pt x="21224" y="70715"/>
                    <a:pt x="20030" y="70715"/>
                  </a:cubicBezTo>
                  <a:cubicBezTo>
                    <a:pt x="20000" y="70715"/>
                    <a:pt x="19969" y="70715"/>
                    <a:pt x="19938" y="70714"/>
                  </a:cubicBezTo>
                  <a:cubicBezTo>
                    <a:pt x="19442" y="70714"/>
                    <a:pt x="18923" y="70809"/>
                    <a:pt x="18404" y="70856"/>
                  </a:cubicBezTo>
                  <a:cubicBezTo>
                    <a:pt x="18239" y="70856"/>
                    <a:pt x="18050" y="70856"/>
                    <a:pt x="18074" y="71115"/>
                  </a:cubicBezTo>
                  <a:cubicBezTo>
                    <a:pt x="18263" y="72791"/>
                    <a:pt x="18286" y="74489"/>
                    <a:pt x="19277" y="76000"/>
                  </a:cubicBezTo>
                  <a:cubicBezTo>
                    <a:pt x="20339" y="77628"/>
                    <a:pt x="21920" y="78855"/>
                    <a:pt x="23760" y="79539"/>
                  </a:cubicBezTo>
                  <a:cubicBezTo>
                    <a:pt x="24280" y="79751"/>
                    <a:pt x="24350" y="79964"/>
                    <a:pt x="24209" y="80459"/>
                  </a:cubicBezTo>
                  <a:cubicBezTo>
                    <a:pt x="23902" y="81592"/>
                    <a:pt x="23454" y="82677"/>
                    <a:pt x="22840" y="83692"/>
                  </a:cubicBezTo>
                  <a:cubicBezTo>
                    <a:pt x="21047" y="86617"/>
                    <a:pt x="18286" y="88222"/>
                    <a:pt x="15077" y="89142"/>
                  </a:cubicBezTo>
                  <a:cubicBezTo>
                    <a:pt x="13119" y="89685"/>
                    <a:pt x="11113" y="89803"/>
                    <a:pt x="9108" y="89992"/>
                  </a:cubicBezTo>
                  <a:cubicBezTo>
                    <a:pt x="8730" y="90039"/>
                    <a:pt x="8612" y="90133"/>
                    <a:pt x="8659" y="90534"/>
                  </a:cubicBezTo>
                  <a:cubicBezTo>
                    <a:pt x="8754" y="91218"/>
                    <a:pt x="8754" y="91903"/>
                    <a:pt x="8848" y="92587"/>
                  </a:cubicBezTo>
                  <a:cubicBezTo>
                    <a:pt x="9698" y="97802"/>
                    <a:pt x="12057" y="101931"/>
                    <a:pt x="17154" y="104054"/>
                  </a:cubicBezTo>
                  <a:cubicBezTo>
                    <a:pt x="17720" y="104290"/>
                    <a:pt x="17744" y="104503"/>
                    <a:pt x="17508" y="104998"/>
                  </a:cubicBezTo>
                  <a:cubicBezTo>
                    <a:pt x="15313" y="109576"/>
                    <a:pt x="13237" y="114177"/>
                    <a:pt x="11255" y="118801"/>
                  </a:cubicBezTo>
                  <a:cubicBezTo>
                    <a:pt x="10618" y="120312"/>
                    <a:pt x="9816" y="121727"/>
                    <a:pt x="8636" y="122883"/>
                  </a:cubicBezTo>
                  <a:cubicBezTo>
                    <a:pt x="7661" y="123836"/>
                    <a:pt x="6511" y="124396"/>
                    <a:pt x="5124" y="124396"/>
                  </a:cubicBezTo>
                  <a:cubicBezTo>
                    <a:pt x="5068" y="124396"/>
                    <a:pt x="5012" y="124395"/>
                    <a:pt x="4955" y="124394"/>
                  </a:cubicBezTo>
                  <a:cubicBezTo>
                    <a:pt x="4106" y="124370"/>
                    <a:pt x="3398" y="123969"/>
                    <a:pt x="2666" y="123686"/>
                  </a:cubicBezTo>
                  <a:cubicBezTo>
                    <a:pt x="1793" y="123308"/>
                    <a:pt x="944" y="122931"/>
                    <a:pt x="0" y="122529"/>
                  </a:cubicBezTo>
                  <a:lnTo>
                    <a:pt x="0" y="122529"/>
                  </a:lnTo>
                  <a:cubicBezTo>
                    <a:pt x="94" y="123591"/>
                    <a:pt x="212" y="124535"/>
                    <a:pt x="283" y="125455"/>
                  </a:cubicBezTo>
                  <a:cubicBezTo>
                    <a:pt x="590" y="130505"/>
                    <a:pt x="2926" y="134469"/>
                    <a:pt x="6819" y="137560"/>
                  </a:cubicBezTo>
                  <a:cubicBezTo>
                    <a:pt x="9391" y="139636"/>
                    <a:pt x="12388" y="140863"/>
                    <a:pt x="15573" y="141594"/>
                  </a:cubicBezTo>
                  <a:cubicBezTo>
                    <a:pt x="16116" y="141712"/>
                    <a:pt x="16186" y="141807"/>
                    <a:pt x="15809" y="142255"/>
                  </a:cubicBezTo>
                  <a:cubicBezTo>
                    <a:pt x="14723" y="143506"/>
                    <a:pt x="13850" y="144969"/>
                    <a:pt x="13284" y="146550"/>
                  </a:cubicBezTo>
                  <a:cubicBezTo>
                    <a:pt x="11845" y="150348"/>
                    <a:pt x="12081" y="154147"/>
                    <a:pt x="13213" y="157970"/>
                  </a:cubicBezTo>
                  <a:cubicBezTo>
                    <a:pt x="14134" y="161108"/>
                    <a:pt x="15738" y="163986"/>
                    <a:pt x="17059" y="166936"/>
                  </a:cubicBezTo>
                  <a:cubicBezTo>
                    <a:pt x="17413" y="167691"/>
                    <a:pt x="17767" y="168422"/>
                    <a:pt x="18216" y="169343"/>
                  </a:cubicBezTo>
                  <a:cubicBezTo>
                    <a:pt x="18569" y="167479"/>
                    <a:pt x="18900" y="165827"/>
                    <a:pt x="19183" y="164175"/>
                  </a:cubicBezTo>
                  <a:cubicBezTo>
                    <a:pt x="19537" y="162217"/>
                    <a:pt x="19844" y="160258"/>
                    <a:pt x="20811" y="158489"/>
                  </a:cubicBezTo>
                  <a:cubicBezTo>
                    <a:pt x="21448" y="157262"/>
                    <a:pt x="22392" y="156200"/>
                    <a:pt x="23524" y="155421"/>
                  </a:cubicBezTo>
                  <a:cubicBezTo>
                    <a:pt x="23705" y="155294"/>
                    <a:pt x="23851" y="155215"/>
                    <a:pt x="23975" y="155215"/>
                  </a:cubicBezTo>
                  <a:cubicBezTo>
                    <a:pt x="24128" y="155215"/>
                    <a:pt x="24246" y="155335"/>
                    <a:pt x="24350" y="155634"/>
                  </a:cubicBezTo>
                  <a:cubicBezTo>
                    <a:pt x="24822" y="156884"/>
                    <a:pt x="25153" y="158158"/>
                    <a:pt x="25388" y="159480"/>
                  </a:cubicBezTo>
                  <a:cubicBezTo>
                    <a:pt x="26120" y="163986"/>
                    <a:pt x="25742" y="168446"/>
                    <a:pt x="24846" y="172882"/>
                  </a:cubicBezTo>
                  <a:cubicBezTo>
                    <a:pt x="24539" y="174321"/>
                    <a:pt x="24232" y="175761"/>
                    <a:pt x="23902" y="177294"/>
                  </a:cubicBezTo>
                  <a:cubicBezTo>
                    <a:pt x="25365" y="177129"/>
                    <a:pt x="26710" y="177011"/>
                    <a:pt x="28031" y="176799"/>
                  </a:cubicBezTo>
                  <a:cubicBezTo>
                    <a:pt x="31122" y="176280"/>
                    <a:pt x="34072" y="175147"/>
                    <a:pt x="36691" y="173425"/>
                  </a:cubicBezTo>
                  <a:cubicBezTo>
                    <a:pt x="36875" y="173305"/>
                    <a:pt x="37014" y="173216"/>
                    <a:pt x="37118" y="173216"/>
                  </a:cubicBezTo>
                  <a:cubicBezTo>
                    <a:pt x="37240" y="173216"/>
                    <a:pt x="37313" y="173340"/>
                    <a:pt x="37351" y="173684"/>
                  </a:cubicBezTo>
                  <a:cubicBezTo>
                    <a:pt x="37493" y="174911"/>
                    <a:pt x="37752" y="176114"/>
                    <a:pt x="38130" y="177271"/>
                  </a:cubicBezTo>
                  <a:cubicBezTo>
                    <a:pt x="39664" y="182013"/>
                    <a:pt x="42471" y="185930"/>
                    <a:pt x="45893" y="189469"/>
                  </a:cubicBezTo>
                  <a:cubicBezTo>
                    <a:pt x="48441" y="192112"/>
                    <a:pt x="51343" y="194354"/>
                    <a:pt x="54128" y="196737"/>
                  </a:cubicBezTo>
                  <a:cubicBezTo>
                    <a:pt x="54163" y="196784"/>
                    <a:pt x="54216" y="196808"/>
                    <a:pt x="54269" y="196808"/>
                  </a:cubicBezTo>
                  <a:cubicBezTo>
                    <a:pt x="54322" y="196808"/>
                    <a:pt x="54375" y="196784"/>
                    <a:pt x="54411" y="196737"/>
                  </a:cubicBezTo>
                  <a:cubicBezTo>
                    <a:pt x="54245" y="195179"/>
                    <a:pt x="54080" y="193575"/>
                    <a:pt x="53915" y="191970"/>
                  </a:cubicBezTo>
                  <a:lnTo>
                    <a:pt x="53915" y="191970"/>
                  </a:lnTo>
                  <a:cubicBezTo>
                    <a:pt x="54057" y="191994"/>
                    <a:pt x="54104" y="191994"/>
                    <a:pt x="54104" y="191994"/>
                  </a:cubicBezTo>
                  <a:cubicBezTo>
                    <a:pt x="54222" y="192159"/>
                    <a:pt x="54340" y="192301"/>
                    <a:pt x="54458" y="192466"/>
                  </a:cubicBezTo>
                  <a:cubicBezTo>
                    <a:pt x="57101" y="195958"/>
                    <a:pt x="60758" y="198554"/>
                    <a:pt x="64958" y="199828"/>
                  </a:cubicBezTo>
                  <a:cubicBezTo>
                    <a:pt x="66350" y="200229"/>
                    <a:pt x="67766" y="200559"/>
                    <a:pt x="69181" y="200795"/>
                  </a:cubicBezTo>
                  <a:cubicBezTo>
                    <a:pt x="69559" y="200890"/>
                    <a:pt x="69936" y="200890"/>
                    <a:pt x="70196" y="201314"/>
                  </a:cubicBezTo>
                  <a:cubicBezTo>
                    <a:pt x="72201" y="204641"/>
                    <a:pt x="75269" y="206930"/>
                    <a:pt x="78313" y="209219"/>
                  </a:cubicBezTo>
                  <a:cubicBezTo>
                    <a:pt x="78378" y="209311"/>
                    <a:pt x="78481" y="209359"/>
                    <a:pt x="78583" y="209359"/>
                  </a:cubicBezTo>
                  <a:cubicBezTo>
                    <a:pt x="78664" y="209359"/>
                    <a:pt x="78746" y="209329"/>
                    <a:pt x="78808" y="209266"/>
                  </a:cubicBezTo>
                  <a:cubicBezTo>
                    <a:pt x="80767" y="208039"/>
                    <a:pt x="82867" y="207071"/>
                    <a:pt x="84872" y="205939"/>
                  </a:cubicBezTo>
                  <a:cubicBezTo>
                    <a:pt x="86146" y="205255"/>
                    <a:pt x="87302" y="204358"/>
                    <a:pt x="88293" y="203296"/>
                  </a:cubicBezTo>
                  <a:cubicBezTo>
                    <a:pt x="88743" y="202785"/>
                    <a:pt x="88968" y="202532"/>
                    <a:pt x="89212" y="202532"/>
                  </a:cubicBezTo>
                  <a:cubicBezTo>
                    <a:pt x="89442" y="202532"/>
                    <a:pt x="89689" y="202756"/>
                    <a:pt x="90157" y="203202"/>
                  </a:cubicBezTo>
                  <a:cubicBezTo>
                    <a:pt x="90398" y="203506"/>
                    <a:pt x="90757" y="203658"/>
                    <a:pt x="91126" y="203658"/>
                  </a:cubicBezTo>
                  <a:cubicBezTo>
                    <a:pt x="91301" y="203658"/>
                    <a:pt x="91477" y="203624"/>
                    <a:pt x="91644" y="203556"/>
                  </a:cubicBezTo>
                  <a:cubicBezTo>
                    <a:pt x="94004" y="202777"/>
                    <a:pt x="95868" y="201267"/>
                    <a:pt x="97519" y="199497"/>
                  </a:cubicBezTo>
                  <a:cubicBezTo>
                    <a:pt x="99525" y="197327"/>
                    <a:pt x="101153" y="194849"/>
                    <a:pt x="102805" y="192419"/>
                  </a:cubicBezTo>
                  <a:cubicBezTo>
                    <a:pt x="102899" y="192254"/>
                    <a:pt x="102970" y="191994"/>
                    <a:pt x="103300" y="191947"/>
                  </a:cubicBezTo>
                  <a:lnTo>
                    <a:pt x="103300" y="191947"/>
                  </a:lnTo>
                  <a:cubicBezTo>
                    <a:pt x="103111" y="193575"/>
                    <a:pt x="102946" y="195156"/>
                    <a:pt x="102757" y="196878"/>
                  </a:cubicBezTo>
                  <a:cubicBezTo>
                    <a:pt x="103064" y="196642"/>
                    <a:pt x="103276" y="196501"/>
                    <a:pt x="103442" y="196359"/>
                  </a:cubicBezTo>
                  <a:cubicBezTo>
                    <a:pt x="104999" y="195038"/>
                    <a:pt x="106580" y="193740"/>
                    <a:pt x="108113" y="192395"/>
                  </a:cubicBezTo>
                  <a:cubicBezTo>
                    <a:pt x="111629" y="189399"/>
                    <a:pt x="114697" y="186001"/>
                    <a:pt x="116985" y="181942"/>
                  </a:cubicBezTo>
                  <a:cubicBezTo>
                    <a:pt x="118566" y="179182"/>
                    <a:pt x="119581" y="176138"/>
                    <a:pt x="119958" y="173000"/>
                  </a:cubicBezTo>
                  <a:cubicBezTo>
                    <a:pt x="121185" y="173802"/>
                    <a:pt x="122459" y="174510"/>
                    <a:pt x="123804" y="175123"/>
                  </a:cubicBezTo>
                  <a:cubicBezTo>
                    <a:pt x="126471" y="176327"/>
                    <a:pt x="129302" y="176893"/>
                    <a:pt x="132204" y="177129"/>
                  </a:cubicBezTo>
                  <a:cubicBezTo>
                    <a:pt x="132509" y="177154"/>
                    <a:pt x="132732" y="177177"/>
                    <a:pt x="132890" y="177177"/>
                  </a:cubicBezTo>
                  <a:cubicBezTo>
                    <a:pt x="133332" y="177177"/>
                    <a:pt x="133268" y="176996"/>
                    <a:pt x="133077" y="176162"/>
                  </a:cubicBezTo>
                  <a:cubicBezTo>
                    <a:pt x="132275" y="172528"/>
                    <a:pt x="131544" y="168871"/>
                    <a:pt x="131473" y="165119"/>
                  </a:cubicBezTo>
                  <a:cubicBezTo>
                    <a:pt x="131426" y="161934"/>
                    <a:pt x="131709" y="158795"/>
                    <a:pt x="132794" y="155752"/>
                  </a:cubicBezTo>
                  <a:cubicBezTo>
                    <a:pt x="132933" y="155377"/>
                    <a:pt x="133072" y="155206"/>
                    <a:pt x="133273" y="155206"/>
                  </a:cubicBezTo>
                  <a:cubicBezTo>
                    <a:pt x="133414" y="155206"/>
                    <a:pt x="133585" y="155290"/>
                    <a:pt x="133809" y="155445"/>
                  </a:cubicBezTo>
                  <a:cubicBezTo>
                    <a:pt x="135744" y="156861"/>
                    <a:pt x="136876" y="158843"/>
                    <a:pt x="137395" y="161108"/>
                  </a:cubicBezTo>
                  <a:cubicBezTo>
                    <a:pt x="138009" y="163774"/>
                    <a:pt x="138433" y="166464"/>
                    <a:pt x="138952" y="169177"/>
                  </a:cubicBezTo>
                  <a:cubicBezTo>
                    <a:pt x="139212" y="169012"/>
                    <a:pt x="139236" y="168753"/>
                    <a:pt x="139354" y="168540"/>
                  </a:cubicBezTo>
                  <a:cubicBezTo>
                    <a:pt x="140156" y="166818"/>
                    <a:pt x="140982" y="165095"/>
                    <a:pt x="141784" y="163349"/>
                  </a:cubicBezTo>
                  <a:cubicBezTo>
                    <a:pt x="143152" y="160424"/>
                    <a:pt x="144332" y="157451"/>
                    <a:pt x="144710" y="154218"/>
                  </a:cubicBezTo>
                  <a:cubicBezTo>
                    <a:pt x="145276" y="149735"/>
                    <a:pt x="144214" y="145747"/>
                    <a:pt x="141383" y="142232"/>
                  </a:cubicBezTo>
                  <a:cubicBezTo>
                    <a:pt x="141241" y="142066"/>
                    <a:pt x="141029" y="141948"/>
                    <a:pt x="141029" y="141689"/>
                  </a:cubicBezTo>
                  <a:cubicBezTo>
                    <a:pt x="152119" y="138645"/>
                    <a:pt x="156673" y="133218"/>
                    <a:pt x="157097" y="122482"/>
                  </a:cubicBezTo>
                  <a:lnTo>
                    <a:pt x="157097" y="122482"/>
                  </a:lnTo>
                  <a:cubicBezTo>
                    <a:pt x="155941" y="123001"/>
                    <a:pt x="154856" y="123450"/>
                    <a:pt x="153841" y="123922"/>
                  </a:cubicBezTo>
                  <a:cubicBezTo>
                    <a:pt x="153157" y="124232"/>
                    <a:pt x="152500" y="124383"/>
                    <a:pt x="151867" y="124383"/>
                  </a:cubicBezTo>
                  <a:cubicBezTo>
                    <a:pt x="150819" y="124383"/>
                    <a:pt x="149837" y="123970"/>
                    <a:pt x="148910" y="123190"/>
                  </a:cubicBezTo>
                  <a:cubicBezTo>
                    <a:pt x="147588" y="122081"/>
                    <a:pt x="146739" y="120665"/>
                    <a:pt x="146078" y="119108"/>
                  </a:cubicBezTo>
                  <a:cubicBezTo>
                    <a:pt x="144002" y="114318"/>
                    <a:pt x="141902" y="109552"/>
                    <a:pt x="139613" y="104857"/>
                  </a:cubicBezTo>
                  <a:cubicBezTo>
                    <a:pt x="139354" y="104314"/>
                    <a:pt x="139613" y="104243"/>
                    <a:pt x="139991" y="104102"/>
                  </a:cubicBezTo>
                  <a:cubicBezTo>
                    <a:pt x="143011" y="102851"/>
                    <a:pt x="145205" y="100680"/>
                    <a:pt x="146692" y="97778"/>
                  </a:cubicBezTo>
                  <a:cubicBezTo>
                    <a:pt x="147754" y="95631"/>
                    <a:pt x="148367" y="93295"/>
                    <a:pt x="148461" y="90912"/>
                  </a:cubicBezTo>
                  <a:cubicBezTo>
                    <a:pt x="148532" y="89968"/>
                    <a:pt x="148579" y="89944"/>
                    <a:pt x="147588" y="89897"/>
                  </a:cubicBezTo>
                  <a:cubicBezTo>
                    <a:pt x="145819" y="89803"/>
                    <a:pt x="144025" y="89543"/>
                    <a:pt x="142279" y="89142"/>
                  </a:cubicBezTo>
                  <a:cubicBezTo>
                    <a:pt x="137655" y="87892"/>
                    <a:pt x="134304" y="85249"/>
                    <a:pt x="133006" y="80435"/>
                  </a:cubicBezTo>
                  <a:cubicBezTo>
                    <a:pt x="132841" y="79822"/>
                    <a:pt x="133006" y="79657"/>
                    <a:pt x="133526" y="79421"/>
                  </a:cubicBezTo>
                  <a:cubicBezTo>
                    <a:pt x="136758" y="78029"/>
                    <a:pt x="138811" y="75787"/>
                    <a:pt x="138976" y="72083"/>
                  </a:cubicBezTo>
                  <a:cubicBezTo>
                    <a:pt x="139023" y="70738"/>
                    <a:pt x="139094" y="70714"/>
                    <a:pt x="137702" y="70714"/>
                  </a:cubicBezTo>
                  <a:cubicBezTo>
                    <a:pt x="137649" y="70716"/>
                    <a:pt x="137596" y="70716"/>
                    <a:pt x="137543" y="70716"/>
                  </a:cubicBezTo>
                  <a:cubicBezTo>
                    <a:pt x="135854" y="70716"/>
                    <a:pt x="134245" y="69991"/>
                    <a:pt x="133124" y="68756"/>
                  </a:cubicBezTo>
                  <a:cubicBezTo>
                    <a:pt x="131567" y="67080"/>
                    <a:pt x="130505" y="65122"/>
                    <a:pt x="129538" y="63116"/>
                  </a:cubicBezTo>
                  <a:cubicBezTo>
                    <a:pt x="129255" y="62527"/>
                    <a:pt x="129420" y="62314"/>
                    <a:pt x="129986" y="62149"/>
                  </a:cubicBezTo>
                  <a:cubicBezTo>
                    <a:pt x="130830" y="61868"/>
                    <a:pt x="131670" y="61746"/>
                    <a:pt x="132504" y="61746"/>
                  </a:cubicBezTo>
                  <a:cubicBezTo>
                    <a:pt x="133699" y="61746"/>
                    <a:pt x="134883" y="61996"/>
                    <a:pt x="136050" y="62385"/>
                  </a:cubicBezTo>
                  <a:cubicBezTo>
                    <a:pt x="137088" y="62739"/>
                    <a:pt x="138103" y="63164"/>
                    <a:pt x="139141" y="63565"/>
                  </a:cubicBezTo>
                  <a:cubicBezTo>
                    <a:pt x="139264" y="63602"/>
                    <a:pt x="139399" y="63683"/>
                    <a:pt x="139508" y="63683"/>
                  </a:cubicBezTo>
                  <a:cubicBezTo>
                    <a:pt x="139608" y="63683"/>
                    <a:pt x="139685" y="63614"/>
                    <a:pt x="139708" y="63376"/>
                  </a:cubicBezTo>
                  <a:cubicBezTo>
                    <a:pt x="139943" y="61205"/>
                    <a:pt x="140203" y="59082"/>
                    <a:pt x="139259" y="57005"/>
                  </a:cubicBezTo>
                  <a:cubicBezTo>
                    <a:pt x="138174" y="54551"/>
                    <a:pt x="136381" y="52805"/>
                    <a:pt x="134115" y="51508"/>
                  </a:cubicBezTo>
                  <a:cubicBezTo>
                    <a:pt x="133620" y="51224"/>
                    <a:pt x="133596" y="50988"/>
                    <a:pt x="133809" y="50517"/>
                  </a:cubicBezTo>
                  <a:cubicBezTo>
                    <a:pt x="134233" y="49691"/>
                    <a:pt x="134635" y="48841"/>
                    <a:pt x="134965" y="47992"/>
                  </a:cubicBezTo>
                  <a:cubicBezTo>
                    <a:pt x="139424" y="36525"/>
                    <a:pt x="140345" y="24845"/>
                    <a:pt x="136687" y="13000"/>
                  </a:cubicBezTo>
                  <a:cubicBezTo>
                    <a:pt x="135295" y="8517"/>
                    <a:pt x="133219" y="4270"/>
                    <a:pt x="130482" y="447"/>
                  </a:cubicBezTo>
                  <a:cubicBezTo>
                    <a:pt x="130346" y="243"/>
                    <a:pt x="130222" y="88"/>
                    <a:pt x="130013" y="88"/>
                  </a:cubicBezTo>
                  <a:cubicBezTo>
                    <a:pt x="129932" y="88"/>
                    <a:pt x="129839" y="111"/>
                    <a:pt x="129727" y="164"/>
                  </a:cubicBezTo>
                  <a:cubicBezTo>
                    <a:pt x="127013" y="1320"/>
                    <a:pt x="124276" y="2382"/>
                    <a:pt x="121704" y="3845"/>
                  </a:cubicBezTo>
                  <a:cubicBezTo>
                    <a:pt x="117693" y="6181"/>
                    <a:pt x="114107" y="9083"/>
                    <a:pt x="110756" y="12292"/>
                  </a:cubicBezTo>
                  <a:cubicBezTo>
                    <a:pt x="110632" y="12416"/>
                    <a:pt x="110398" y="12686"/>
                    <a:pt x="110311" y="12686"/>
                  </a:cubicBezTo>
                  <a:cubicBezTo>
                    <a:pt x="110299" y="12686"/>
                    <a:pt x="110290" y="12681"/>
                    <a:pt x="110284" y="12670"/>
                  </a:cubicBezTo>
                  <a:cubicBezTo>
                    <a:pt x="110143" y="12485"/>
                    <a:pt x="110024" y="12418"/>
                    <a:pt x="109923" y="12418"/>
                  </a:cubicBezTo>
                  <a:cubicBezTo>
                    <a:pt x="109687" y="12418"/>
                    <a:pt x="109543" y="12783"/>
                    <a:pt x="109411" y="12882"/>
                  </a:cubicBezTo>
                  <a:cubicBezTo>
                    <a:pt x="107028" y="14487"/>
                    <a:pt x="104692" y="16162"/>
                    <a:pt x="102356" y="17837"/>
                  </a:cubicBezTo>
                  <a:cubicBezTo>
                    <a:pt x="102203" y="17952"/>
                    <a:pt x="102089" y="18012"/>
                    <a:pt x="102004" y="18012"/>
                  </a:cubicBezTo>
                  <a:cubicBezTo>
                    <a:pt x="101879" y="18012"/>
                    <a:pt x="101818" y="17882"/>
                    <a:pt x="101790" y="17601"/>
                  </a:cubicBezTo>
                  <a:cubicBezTo>
                    <a:pt x="101719" y="16917"/>
                    <a:pt x="101578" y="16233"/>
                    <a:pt x="101389" y="15572"/>
                  </a:cubicBezTo>
                  <a:cubicBezTo>
                    <a:pt x="100445" y="12198"/>
                    <a:pt x="98416" y="9532"/>
                    <a:pt x="95773" y="7290"/>
                  </a:cubicBezTo>
                  <a:cubicBezTo>
                    <a:pt x="94924" y="6535"/>
                    <a:pt x="94098" y="5756"/>
                    <a:pt x="93154" y="4883"/>
                  </a:cubicBezTo>
                  <a:cubicBezTo>
                    <a:pt x="93060" y="5567"/>
                    <a:pt x="92989" y="6110"/>
                    <a:pt x="92918" y="6629"/>
                  </a:cubicBezTo>
                  <a:cubicBezTo>
                    <a:pt x="92564" y="8894"/>
                    <a:pt x="92399" y="11207"/>
                    <a:pt x="91738" y="13425"/>
                  </a:cubicBezTo>
                  <a:cubicBezTo>
                    <a:pt x="91054" y="15737"/>
                    <a:pt x="90346" y="16233"/>
                    <a:pt x="87987" y="16563"/>
                  </a:cubicBezTo>
                  <a:cubicBezTo>
                    <a:pt x="84754" y="17058"/>
                    <a:pt x="81569" y="17695"/>
                    <a:pt x="78596" y="19088"/>
                  </a:cubicBezTo>
                  <a:cubicBezTo>
                    <a:pt x="77652" y="19512"/>
                    <a:pt x="76850" y="20315"/>
                    <a:pt x="75930" y="20480"/>
                  </a:cubicBezTo>
                  <a:cubicBezTo>
                    <a:pt x="75791" y="20505"/>
                    <a:pt x="75649" y="20516"/>
                    <a:pt x="75506" y="20516"/>
                  </a:cubicBezTo>
                  <a:cubicBezTo>
                    <a:pt x="74697" y="20516"/>
                    <a:pt x="73822" y="20168"/>
                    <a:pt x="72980" y="20008"/>
                  </a:cubicBezTo>
                  <a:cubicBezTo>
                    <a:pt x="72933" y="19984"/>
                    <a:pt x="72886" y="19984"/>
                    <a:pt x="72839" y="19984"/>
                  </a:cubicBezTo>
                  <a:cubicBezTo>
                    <a:pt x="71799" y="19862"/>
                    <a:pt x="70757" y="19801"/>
                    <a:pt x="69716" y="19801"/>
                  </a:cubicBezTo>
                  <a:cubicBezTo>
                    <a:pt x="66951" y="19801"/>
                    <a:pt x="64200" y="20230"/>
                    <a:pt x="61560" y="21070"/>
                  </a:cubicBezTo>
                  <a:cubicBezTo>
                    <a:pt x="61051" y="21236"/>
                    <a:pt x="60528" y="21318"/>
                    <a:pt x="60008" y="21318"/>
                  </a:cubicBezTo>
                  <a:cubicBezTo>
                    <a:pt x="59058" y="21318"/>
                    <a:pt x="58121" y="21046"/>
                    <a:pt x="57313" y="20527"/>
                  </a:cubicBezTo>
                  <a:cubicBezTo>
                    <a:pt x="56086" y="19795"/>
                    <a:pt x="55024" y="18781"/>
                    <a:pt x="54245" y="17578"/>
                  </a:cubicBezTo>
                  <a:cubicBezTo>
                    <a:pt x="53066" y="15666"/>
                    <a:pt x="51485" y="14085"/>
                    <a:pt x="49951" y="12457"/>
                  </a:cubicBezTo>
                  <a:cubicBezTo>
                    <a:pt x="49839" y="12345"/>
                    <a:pt x="49770" y="12149"/>
                    <a:pt x="49502" y="12149"/>
                  </a:cubicBezTo>
                  <a:cubicBezTo>
                    <a:pt x="49487" y="12149"/>
                    <a:pt x="49472" y="12149"/>
                    <a:pt x="49456" y="12151"/>
                  </a:cubicBezTo>
                  <a:cubicBezTo>
                    <a:pt x="49408" y="12552"/>
                    <a:pt x="49338" y="12929"/>
                    <a:pt x="49267" y="13354"/>
                  </a:cubicBezTo>
                  <a:cubicBezTo>
                    <a:pt x="49220" y="13779"/>
                    <a:pt x="49243" y="14227"/>
                    <a:pt x="48937" y="14793"/>
                  </a:cubicBezTo>
                  <a:cubicBezTo>
                    <a:pt x="48795" y="14557"/>
                    <a:pt x="48630" y="14345"/>
                    <a:pt x="48465" y="14133"/>
                  </a:cubicBezTo>
                  <a:cubicBezTo>
                    <a:pt x="42542" y="8021"/>
                    <a:pt x="35841" y="3019"/>
                    <a:pt x="27724" y="117"/>
                  </a:cubicBezTo>
                  <a:cubicBezTo>
                    <a:pt x="27540" y="49"/>
                    <a:pt x="27387" y="1"/>
                    <a:pt x="2725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6003904" y="3214552"/>
              <a:ext cx="1526338" cy="817502"/>
            </a:xfrm>
            <a:custGeom>
              <a:avLst/>
              <a:gdLst/>
              <a:ahLst/>
              <a:cxnLst/>
              <a:rect l="l" t="t" r="r" b="b"/>
              <a:pathLst>
                <a:path w="84235" h="45116" extrusionOk="0">
                  <a:moveTo>
                    <a:pt x="11289" y="1"/>
                  </a:moveTo>
                  <a:cubicBezTo>
                    <a:pt x="11262" y="1"/>
                    <a:pt x="11235" y="1"/>
                    <a:pt x="11208" y="1"/>
                  </a:cubicBezTo>
                  <a:cubicBezTo>
                    <a:pt x="8023" y="48"/>
                    <a:pt x="5357" y="1417"/>
                    <a:pt x="2785" y="3139"/>
                  </a:cubicBezTo>
                  <a:cubicBezTo>
                    <a:pt x="2337" y="6301"/>
                    <a:pt x="1770" y="9439"/>
                    <a:pt x="1204" y="12577"/>
                  </a:cubicBezTo>
                  <a:cubicBezTo>
                    <a:pt x="850" y="14607"/>
                    <a:pt x="496" y="16636"/>
                    <a:pt x="166" y="18665"/>
                  </a:cubicBezTo>
                  <a:cubicBezTo>
                    <a:pt x="142" y="18925"/>
                    <a:pt x="1" y="19279"/>
                    <a:pt x="213" y="19444"/>
                  </a:cubicBezTo>
                  <a:cubicBezTo>
                    <a:pt x="275" y="19487"/>
                    <a:pt x="341" y="19504"/>
                    <a:pt x="410" y="19504"/>
                  </a:cubicBezTo>
                  <a:cubicBezTo>
                    <a:pt x="605" y="19504"/>
                    <a:pt x="817" y="19366"/>
                    <a:pt x="992" y="19279"/>
                  </a:cubicBezTo>
                  <a:cubicBezTo>
                    <a:pt x="2006" y="18807"/>
                    <a:pt x="2950" y="18146"/>
                    <a:pt x="3682" y="17297"/>
                  </a:cubicBezTo>
                  <a:cubicBezTo>
                    <a:pt x="5546" y="15267"/>
                    <a:pt x="6773" y="12861"/>
                    <a:pt x="7929" y="10407"/>
                  </a:cubicBezTo>
                  <a:cubicBezTo>
                    <a:pt x="8023" y="10171"/>
                    <a:pt x="8047" y="9888"/>
                    <a:pt x="8353" y="9722"/>
                  </a:cubicBezTo>
                  <a:cubicBezTo>
                    <a:pt x="8660" y="13498"/>
                    <a:pt x="8613" y="17320"/>
                    <a:pt x="10029" y="20907"/>
                  </a:cubicBezTo>
                  <a:cubicBezTo>
                    <a:pt x="10147" y="20859"/>
                    <a:pt x="10194" y="20836"/>
                    <a:pt x="10194" y="20836"/>
                  </a:cubicBezTo>
                  <a:cubicBezTo>
                    <a:pt x="10335" y="20671"/>
                    <a:pt x="10477" y="20506"/>
                    <a:pt x="10595" y="20317"/>
                  </a:cubicBezTo>
                  <a:cubicBezTo>
                    <a:pt x="13072" y="17037"/>
                    <a:pt x="16683" y="14843"/>
                    <a:pt x="20741" y="14135"/>
                  </a:cubicBezTo>
                  <a:cubicBezTo>
                    <a:pt x="20868" y="14111"/>
                    <a:pt x="20974" y="14099"/>
                    <a:pt x="21060" y="14099"/>
                  </a:cubicBezTo>
                  <a:cubicBezTo>
                    <a:pt x="21405" y="14099"/>
                    <a:pt x="21439" y="14295"/>
                    <a:pt x="21307" y="14748"/>
                  </a:cubicBezTo>
                  <a:cubicBezTo>
                    <a:pt x="21142" y="15291"/>
                    <a:pt x="21048" y="15857"/>
                    <a:pt x="20977" y="16400"/>
                  </a:cubicBezTo>
                  <a:cubicBezTo>
                    <a:pt x="20882" y="17509"/>
                    <a:pt x="20788" y="18618"/>
                    <a:pt x="21213" y="19680"/>
                  </a:cubicBezTo>
                  <a:cubicBezTo>
                    <a:pt x="21320" y="19931"/>
                    <a:pt x="21428" y="20264"/>
                    <a:pt x="21691" y="20264"/>
                  </a:cubicBezTo>
                  <a:cubicBezTo>
                    <a:pt x="21774" y="20264"/>
                    <a:pt x="21873" y="20231"/>
                    <a:pt x="21991" y="20152"/>
                  </a:cubicBezTo>
                  <a:cubicBezTo>
                    <a:pt x="22975" y="19528"/>
                    <a:pt x="23999" y="19336"/>
                    <a:pt x="25045" y="19336"/>
                  </a:cubicBezTo>
                  <a:cubicBezTo>
                    <a:pt x="25781" y="19336"/>
                    <a:pt x="26527" y="19431"/>
                    <a:pt x="27277" y="19538"/>
                  </a:cubicBezTo>
                  <a:cubicBezTo>
                    <a:pt x="27914" y="19609"/>
                    <a:pt x="28079" y="19868"/>
                    <a:pt x="27961" y="20482"/>
                  </a:cubicBezTo>
                  <a:cubicBezTo>
                    <a:pt x="27584" y="22252"/>
                    <a:pt x="26946" y="23927"/>
                    <a:pt x="26475" y="25649"/>
                  </a:cubicBezTo>
                  <a:cubicBezTo>
                    <a:pt x="26357" y="26098"/>
                    <a:pt x="26144" y="26546"/>
                    <a:pt x="26309" y="27136"/>
                  </a:cubicBezTo>
                  <a:cubicBezTo>
                    <a:pt x="28150" y="25862"/>
                    <a:pt x="30179" y="24965"/>
                    <a:pt x="32350" y="24470"/>
                  </a:cubicBezTo>
                  <a:cubicBezTo>
                    <a:pt x="33799" y="24183"/>
                    <a:pt x="35280" y="24036"/>
                    <a:pt x="36764" y="24036"/>
                  </a:cubicBezTo>
                  <a:cubicBezTo>
                    <a:pt x="37480" y="24036"/>
                    <a:pt x="38196" y="24070"/>
                    <a:pt x="38909" y="24139"/>
                  </a:cubicBezTo>
                  <a:cubicBezTo>
                    <a:pt x="38532" y="24753"/>
                    <a:pt x="38201" y="25248"/>
                    <a:pt x="37895" y="25791"/>
                  </a:cubicBezTo>
                  <a:cubicBezTo>
                    <a:pt x="36290" y="28835"/>
                    <a:pt x="36432" y="32020"/>
                    <a:pt x="37092" y="35276"/>
                  </a:cubicBezTo>
                  <a:cubicBezTo>
                    <a:pt x="37753" y="38556"/>
                    <a:pt x="39004" y="41694"/>
                    <a:pt x="39735" y="45115"/>
                  </a:cubicBezTo>
                  <a:cubicBezTo>
                    <a:pt x="40301" y="43275"/>
                    <a:pt x="40750" y="41553"/>
                    <a:pt x="40844" y="39571"/>
                  </a:cubicBezTo>
                  <a:cubicBezTo>
                    <a:pt x="42472" y="40963"/>
                    <a:pt x="43817" y="42308"/>
                    <a:pt x="44407" y="44266"/>
                  </a:cubicBezTo>
                  <a:cubicBezTo>
                    <a:pt x="44478" y="44502"/>
                    <a:pt x="44478" y="44832"/>
                    <a:pt x="44832" y="44879"/>
                  </a:cubicBezTo>
                  <a:cubicBezTo>
                    <a:pt x="44865" y="44884"/>
                    <a:pt x="44897" y="44886"/>
                    <a:pt x="44928" y="44886"/>
                  </a:cubicBezTo>
                  <a:cubicBezTo>
                    <a:pt x="45221" y="44886"/>
                    <a:pt x="45390" y="44690"/>
                    <a:pt x="45540" y="44455"/>
                  </a:cubicBezTo>
                  <a:cubicBezTo>
                    <a:pt x="46082" y="43629"/>
                    <a:pt x="46483" y="42732"/>
                    <a:pt x="46719" y="41765"/>
                  </a:cubicBezTo>
                  <a:cubicBezTo>
                    <a:pt x="47309" y="39618"/>
                    <a:pt x="47427" y="37376"/>
                    <a:pt x="47757" y="35158"/>
                  </a:cubicBezTo>
                  <a:cubicBezTo>
                    <a:pt x="48041" y="33271"/>
                    <a:pt x="48536" y="31454"/>
                    <a:pt x="49716" y="29896"/>
                  </a:cubicBezTo>
                  <a:cubicBezTo>
                    <a:pt x="49844" y="29740"/>
                    <a:pt x="49955" y="29592"/>
                    <a:pt x="50095" y="29592"/>
                  </a:cubicBezTo>
                  <a:cubicBezTo>
                    <a:pt x="50187" y="29592"/>
                    <a:pt x="50292" y="29657"/>
                    <a:pt x="50424" y="29826"/>
                  </a:cubicBezTo>
                  <a:cubicBezTo>
                    <a:pt x="52524" y="32445"/>
                    <a:pt x="54718" y="35017"/>
                    <a:pt x="56370" y="37966"/>
                  </a:cubicBezTo>
                  <a:cubicBezTo>
                    <a:pt x="56960" y="39051"/>
                    <a:pt x="57455" y="40184"/>
                    <a:pt x="58045" y="41293"/>
                  </a:cubicBezTo>
                  <a:cubicBezTo>
                    <a:pt x="58092" y="38792"/>
                    <a:pt x="58305" y="36314"/>
                    <a:pt x="58187" y="33837"/>
                  </a:cubicBezTo>
                  <a:cubicBezTo>
                    <a:pt x="58045" y="31359"/>
                    <a:pt x="57785" y="28929"/>
                    <a:pt x="56842" y="26452"/>
                  </a:cubicBezTo>
                  <a:lnTo>
                    <a:pt x="56842" y="26452"/>
                  </a:lnTo>
                  <a:cubicBezTo>
                    <a:pt x="57125" y="26570"/>
                    <a:pt x="57243" y="26593"/>
                    <a:pt x="57314" y="26640"/>
                  </a:cubicBezTo>
                  <a:cubicBezTo>
                    <a:pt x="57648" y="26827"/>
                    <a:pt x="57847" y="26940"/>
                    <a:pt x="57986" y="26940"/>
                  </a:cubicBezTo>
                  <a:cubicBezTo>
                    <a:pt x="58181" y="26940"/>
                    <a:pt x="58257" y="26719"/>
                    <a:pt x="58423" y="26168"/>
                  </a:cubicBezTo>
                  <a:cubicBezTo>
                    <a:pt x="58989" y="24139"/>
                    <a:pt x="58682" y="22275"/>
                    <a:pt x="57314" y="20647"/>
                  </a:cubicBezTo>
                  <a:cubicBezTo>
                    <a:pt x="56983" y="20293"/>
                    <a:pt x="56629" y="19986"/>
                    <a:pt x="56252" y="19680"/>
                  </a:cubicBezTo>
                  <a:cubicBezTo>
                    <a:pt x="56559" y="19585"/>
                    <a:pt x="56700" y="19515"/>
                    <a:pt x="56842" y="19491"/>
                  </a:cubicBezTo>
                  <a:cubicBezTo>
                    <a:pt x="57439" y="19354"/>
                    <a:pt x="58045" y="19285"/>
                    <a:pt x="58648" y="19285"/>
                  </a:cubicBezTo>
                  <a:cubicBezTo>
                    <a:pt x="59807" y="19285"/>
                    <a:pt x="60954" y="19537"/>
                    <a:pt x="62009" y="20034"/>
                  </a:cubicBezTo>
                  <a:cubicBezTo>
                    <a:pt x="62206" y="20132"/>
                    <a:pt x="62372" y="20180"/>
                    <a:pt x="62512" y="20180"/>
                  </a:cubicBezTo>
                  <a:cubicBezTo>
                    <a:pt x="62808" y="20180"/>
                    <a:pt x="62990" y="19969"/>
                    <a:pt x="63118" y="19585"/>
                  </a:cubicBezTo>
                  <a:cubicBezTo>
                    <a:pt x="63165" y="19420"/>
                    <a:pt x="63212" y="19255"/>
                    <a:pt x="63260" y="19090"/>
                  </a:cubicBezTo>
                  <a:cubicBezTo>
                    <a:pt x="63566" y="17650"/>
                    <a:pt x="63354" y="16211"/>
                    <a:pt x="63047" y="14795"/>
                  </a:cubicBezTo>
                  <a:cubicBezTo>
                    <a:pt x="62914" y="14211"/>
                    <a:pt x="62886" y="14040"/>
                    <a:pt x="63174" y="14040"/>
                  </a:cubicBezTo>
                  <a:cubicBezTo>
                    <a:pt x="63293" y="14040"/>
                    <a:pt x="63466" y="14070"/>
                    <a:pt x="63708" y="14111"/>
                  </a:cubicBezTo>
                  <a:cubicBezTo>
                    <a:pt x="67813" y="14843"/>
                    <a:pt x="71447" y="17131"/>
                    <a:pt x="73877" y="20506"/>
                  </a:cubicBezTo>
                  <a:cubicBezTo>
                    <a:pt x="73963" y="20612"/>
                    <a:pt x="74009" y="20795"/>
                    <a:pt x="74226" y="20795"/>
                  </a:cubicBezTo>
                  <a:cubicBezTo>
                    <a:pt x="74249" y="20795"/>
                    <a:pt x="74275" y="20793"/>
                    <a:pt x="74302" y="20789"/>
                  </a:cubicBezTo>
                  <a:cubicBezTo>
                    <a:pt x="75671" y="17249"/>
                    <a:pt x="75647" y="13451"/>
                    <a:pt x="75977" y="9652"/>
                  </a:cubicBezTo>
                  <a:cubicBezTo>
                    <a:pt x="76213" y="9911"/>
                    <a:pt x="76402" y="10242"/>
                    <a:pt x="76496" y="10572"/>
                  </a:cubicBezTo>
                  <a:cubicBezTo>
                    <a:pt x="77393" y="12625"/>
                    <a:pt x="78526" y="14559"/>
                    <a:pt x="79894" y="16353"/>
                  </a:cubicBezTo>
                  <a:cubicBezTo>
                    <a:pt x="80838" y="17580"/>
                    <a:pt x="81947" y="18689"/>
                    <a:pt x="83434" y="19279"/>
                  </a:cubicBezTo>
                  <a:cubicBezTo>
                    <a:pt x="83689" y="19374"/>
                    <a:pt x="83869" y="19430"/>
                    <a:pt x="83990" y="19430"/>
                  </a:cubicBezTo>
                  <a:cubicBezTo>
                    <a:pt x="84225" y="19430"/>
                    <a:pt x="84235" y="19219"/>
                    <a:pt x="84141" y="18689"/>
                  </a:cubicBezTo>
                  <a:cubicBezTo>
                    <a:pt x="83504" y="14866"/>
                    <a:pt x="82820" y="11044"/>
                    <a:pt x="82183" y="7221"/>
                  </a:cubicBezTo>
                  <a:cubicBezTo>
                    <a:pt x="81947" y="5900"/>
                    <a:pt x="81640" y="4602"/>
                    <a:pt x="81664" y="3257"/>
                  </a:cubicBezTo>
                  <a:cubicBezTo>
                    <a:pt x="81381" y="3069"/>
                    <a:pt x="81098" y="2856"/>
                    <a:pt x="80838" y="2715"/>
                  </a:cubicBezTo>
                  <a:cubicBezTo>
                    <a:pt x="78667" y="1393"/>
                    <a:pt x="76379" y="308"/>
                    <a:pt x="73783" y="96"/>
                  </a:cubicBezTo>
                  <a:cubicBezTo>
                    <a:pt x="73575" y="80"/>
                    <a:pt x="73370" y="72"/>
                    <a:pt x="73169" y="72"/>
                  </a:cubicBezTo>
                  <a:cubicBezTo>
                    <a:pt x="71546" y="72"/>
                    <a:pt x="70156" y="603"/>
                    <a:pt x="69064" y="2030"/>
                  </a:cubicBezTo>
                  <a:cubicBezTo>
                    <a:pt x="67695" y="3753"/>
                    <a:pt x="66704" y="5711"/>
                    <a:pt x="65525" y="7552"/>
                  </a:cubicBezTo>
                  <a:cubicBezTo>
                    <a:pt x="62858" y="11775"/>
                    <a:pt x="59673" y="15480"/>
                    <a:pt x="55332" y="18099"/>
                  </a:cubicBezTo>
                  <a:cubicBezTo>
                    <a:pt x="54199" y="18807"/>
                    <a:pt x="52901" y="19161"/>
                    <a:pt x="51580" y="19161"/>
                  </a:cubicBezTo>
                  <a:cubicBezTo>
                    <a:pt x="51250" y="19161"/>
                    <a:pt x="50943" y="19231"/>
                    <a:pt x="50660" y="19397"/>
                  </a:cubicBezTo>
                  <a:cubicBezTo>
                    <a:pt x="47963" y="21155"/>
                    <a:pt x="45248" y="22016"/>
                    <a:pt x="42525" y="22016"/>
                  </a:cubicBezTo>
                  <a:cubicBezTo>
                    <a:pt x="39839" y="22016"/>
                    <a:pt x="37144" y="21178"/>
                    <a:pt x="34450" y="19538"/>
                  </a:cubicBezTo>
                  <a:cubicBezTo>
                    <a:pt x="34100" y="19312"/>
                    <a:pt x="33679" y="19175"/>
                    <a:pt x="33248" y="19175"/>
                  </a:cubicBezTo>
                  <a:cubicBezTo>
                    <a:pt x="33185" y="19175"/>
                    <a:pt x="33121" y="19178"/>
                    <a:pt x="33058" y="19184"/>
                  </a:cubicBezTo>
                  <a:cubicBezTo>
                    <a:pt x="32905" y="19196"/>
                    <a:pt x="32753" y="19202"/>
                    <a:pt x="32601" y="19202"/>
                  </a:cubicBezTo>
                  <a:cubicBezTo>
                    <a:pt x="31552" y="19202"/>
                    <a:pt x="30520" y="18921"/>
                    <a:pt x="29613" y="18406"/>
                  </a:cubicBezTo>
                  <a:cubicBezTo>
                    <a:pt x="24964" y="15739"/>
                    <a:pt x="21590" y="11822"/>
                    <a:pt x="18782" y="7363"/>
                  </a:cubicBezTo>
                  <a:cubicBezTo>
                    <a:pt x="17650" y="5570"/>
                    <a:pt x="16730" y="3658"/>
                    <a:pt x="15385" y="2030"/>
                  </a:cubicBezTo>
                  <a:cubicBezTo>
                    <a:pt x="14293" y="730"/>
                    <a:pt x="12973" y="1"/>
                    <a:pt x="11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5712752" y="2878082"/>
              <a:ext cx="294595" cy="251578"/>
            </a:xfrm>
            <a:custGeom>
              <a:avLst/>
              <a:gdLst/>
              <a:ahLst/>
              <a:cxnLst/>
              <a:rect l="l" t="t" r="r" b="b"/>
              <a:pathLst>
                <a:path w="16258" h="13884" extrusionOk="0">
                  <a:moveTo>
                    <a:pt x="8495" y="1"/>
                  </a:moveTo>
                  <a:cubicBezTo>
                    <a:pt x="8542" y="284"/>
                    <a:pt x="8495" y="567"/>
                    <a:pt x="8329" y="779"/>
                  </a:cubicBezTo>
                  <a:cubicBezTo>
                    <a:pt x="7881" y="1794"/>
                    <a:pt x="7338" y="2761"/>
                    <a:pt x="6725" y="3658"/>
                  </a:cubicBezTo>
                  <a:cubicBezTo>
                    <a:pt x="5215" y="5876"/>
                    <a:pt x="3351" y="7646"/>
                    <a:pt x="661" y="8306"/>
                  </a:cubicBezTo>
                  <a:cubicBezTo>
                    <a:pt x="0" y="8495"/>
                    <a:pt x="71" y="8731"/>
                    <a:pt x="378" y="9203"/>
                  </a:cubicBezTo>
                  <a:cubicBezTo>
                    <a:pt x="1392" y="10855"/>
                    <a:pt x="2926" y="12105"/>
                    <a:pt x="4719" y="12813"/>
                  </a:cubicBezTo>
                  <a:cubicBezTo>
                    <a:pt x="6501" y="13519"/>
                    <a:pt x="8283" y="13884"/>
                    <a:pt x="10061" y="13884"/>
                  </a:cubicBezTo>
                  <a:cubicBezTo>
                    <a:pt x="11911" y="13884"/>
                    <a:pt x="13757" y="13489"/>
                    <a:pt x="15597" y="12671"/>
                  </a:cubicBezTo>
                  <a:cubicBezTo>
                    <a:pt x="15620" y="11185"/>
                    <a:pt x="15786" y="9698"/>
                    <a:pt x="16116" y="8235"/>
                  </a:cubicBezTo>
                  <a:cubicBezTo>
                    <a:pt x="16163" y="8070"/>
                    <a:pt x="16257" y="7882"/>
                    <a:pt x="16116" y="7740"/>
                  </a:cubicBezTo>
                  <a:cubicBezTo>
                    <a:pt x="16065" y="7696"/>
                    <a:pt x="16016" y="7678"/>
                    <a:pt x="15969" y="7678"/>
                  </a:cubicBezTo>
                  <a:cubicBezTo>
                    <a:pt x="15839" y="7678"/>
                    <a:pt x="15718" y="7806"/>
                    <a:pt x="15597" y="7858"/>
                  </a:cubicBezTo>
                  <a:cubicBezTo>
                    <a:pt x="13804" y="8802"/>
                    <a:pt x="12010" y="9793"/>
                    <a:pt x="10217" y="10737"/>
                  </a:cubicBezTo>
                  <a:cubicBezTo>
                    <a:pt x="9934" y="10878"/>
                    <a:pt x="9674" y="11138"/>
                    <a:pt x="9202" y="11138"/>
                  </a:cubicBezTo>
                  <a:cubicBezTo>
                    <a:pt x="9462" y="7174"/>
                    <a:pt x="10335" y="3469"/>
                    <a:pt x="13072" y="260"/>
                  </a:cubicBezTo>
                  <a:lnTo>
                    <a:pt x="13072" y="260"/>
                  </a:lnTo>
                  <a:cubicBezTo>
                    <a:pt x="12514" y="382"/>
                    <a:pt x="11931" y="453"/>
                    <a:pt x="11341" y="453"/>
                  </a:cubicBezTo>
                  <a:cubicBezTo>
                    <a:pt x="11132" y="453"/>
                    <a:pt x="10922" y="444"/>
                    <a:pt x="10713" y="425"/>
                  </a:cubicBezTo>
                  <a:cubicBezTo>
                    <a:pt x="9958" y="378"/>
                    <a:pt x="9226" y="237"/>
                    <a:pt x="8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7529390" y="2880220"/>
              <a:ext cx="292040" cy="248552"/>
            </a:xfrm>
            <a:custGeom>
              <a:avLst/>
              <a:gdLst/>
              <a:ahLst/>
              <a:cxnLst/>
              <a:rect l="l" t="t" r="r" b="b"/>
              <a:pathLst>
                <a:path w="16117" h="13717" extrusionOk="0">
                  <a:moveTo>
                    <a:pt x="7622" y="1"/>
                  </a:moveTo>
                  <a:cubicBezTo>
                    <a:pt x="6694" y="252"/>
                    <a:pt x="5766" y="336"/>
                    <a:pt x="4775" y="336"/>
                  </a:cubicBezTo>
                  <a:cubicBezTo>
                    <a:pt x="4279" y="336"/>
                    <a:pt x="3768" y="315"/>
                    <a:pt x="3233" y="284"/>
                  </a:cubicBezTo>
                  <a:lnTo>
                    <a:pt x="3233" y="284"/>
                  </a:lnTo>
                  <a:cubicBezTo>
                    <a:pt x="4106" y="1298"/>
                    <a:pt x="4814" y="2431"/>
                    <a:pt x="5380" y="3658"/>
                  </a:cubicBezTo>
                  <a:cubicBezTo>
                    <a:pt x="6371" y="5899"/>
                    <a:pt x="6772" y="8259"/>
                    <a:pt x="7032" y="10642"/>
                  </a:cubicBezTo>
                  <a:cubicBezTo>
                    <a:pt x="7069" y="10976"/>
                    <a:pt x="6996" y="11076"/>
                    <a:pt x="6878" y="11076"/>
                  </a:cubicBezTo>
                  <a:cubicBezTo>
                    <a:pt x="6770" y="11076"/>
                    <a:pt x="6624" y="10993"/>
                    <a:pt x="6489" y="10925"/>
                  </a:cubicBezTo>
                  <a:cubicBezTo>
                    <a:pt x="4578" y="9911"/>
                    <a:pt x="2667" y="8872"/>
                    <a:pt x="756" y="7858"/>
                  </a:cubicBezTo>
                  <a:cubicBezTo>
                    <a:pt x="580" y="7760"/>
                    <a:pt x="421" y="7598"/>
                    <a:pt x="171" y="7598"/>
                  </a:cubicBezTo>
                  <a:cubicBezTo>
                    <a:pt x="118" y="7598"/>
                    <a:pt x="62" y="7606"/>
                    <a:pt x="1" y="7622"/>
                  </a:cubicBezTo>
                  <a:cubicBezTo>
                    <a:pt x="402" y="9250"/>
                    <a:pt x="614" y="10902"/>
                    <a:pt x="590" y="12577"/>
                  </a:cubicBezTo>
                  <a:cubicBezTo>
                    <a:pt x="2337" y="13339"/>
                    <a:pt x="4223" y="13717"/>
                    <a:pt x="6118" y="13717"/>
                  </a:cubicBezTo>
                  <a:cubicBezTo>
                    <a:pt x="7039" y="13717"/>
                    <a:pt x="7962" y="13627"/>
                    <a:pt x="8872" y="13450"/>
                  </a:cubicBezTo>
                  <a:cubicBezTo>
                    <a:pt x="11775" y="12884"/>
                    <a:pt x="14205" y="11562"/>
                    <a:pt x="15833" y="8990"/>
                  </a:cubicBezTo>
                  <a:cubicBezTo>
                    <a:pt x="16116" y="8519"/>
                    <a:pt x="16069" y="8330"/>
                    <a:pt x="15526" y="8188"/>
                  </a:cubicBezTo>
                  <a:cubicBezTo>
                    <a:pt x="11326" y="6985"/>
                    <a:pt x="9179" y="3776"/>
                    <a:pt x="7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995545" y="2439670"/>
            <a:ext cx="3152775" cy="626110"/>
          </a:xfrm>
        </p:spPr>
        <p:txBody>
          <a:bodyPr/>
          <a:lstStyle/>
          <a:p>
            <a:pPr marL="152400" indent="0" algn="ctr">
              <a:buNone/>
            </a:pPr>
            <a:r>
              <a:rPr lang="es-ES" altLang="en-US" sz="1400">
                <a:solidFill>
                  <a:schemeClr val="accent1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inicio de sesión mediante redireccionamiento de gITHUB</a:t>
            </a:r>
            <a:endParaRPr lang="es-ES" altLang="en-US" sz="1400">
              <a:solidFill>
                <a:schemeClr val="accent1"/>
              </a:solidFill>
              <a:latin typeface="Algerian" panose="04020705040A02060702" charset="0"/>
              <a:cs typeface="Algerian" panose="04020705040A02060702" charset="0"/>
            </a:endParaRPr>
          </a:p>
          <a:p>
            <a:endParaRPr lang="en-US" sz="14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56505" y="1746885"/>
            <a:ext cx="3091815" cy="511810"/>
          </a:xfrm>
        </p:spPr>
        <p:txBody>
          <a:bodyPr/>
          <a:lstStyle/>
          <a:p>
            <a:pPr algn="ctr"/>
            <a:r>
              <a:rPr lang="es-ES" altLang="en-US"/>
              <a:t>GITHUB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805815"/>
            <a:ext cx="3435350" cy="3894455"/>
          </a:xfrm>
          <a:prstGeom prst="rect">
            <a:avLst/>
          </a:prstGeom>
        </p:spPr>
      </p:pic>
      <p:grpSp>
        <p:nvGrpSpPr>
          <p:cNvPr id="420" name="Google Shape;420;p46"/>
          <p:cNvGrpSpPr/>
          <p:nvPr/>
        </p:nvGrpSpPr>
        <p:grpSpPr>
          <a:xfrm>
            <a:off x="7424420" y="198120"/>
            <a:ext cx="1496695" cy="1833880"/>
            <a:chOff x="5343357" y="674962"/>
            <a:chExt cx="2846616" cy="3793585"/>
          </a:xfrm>
        </p:grpSpPr>
        <p:sp>
          <p:nvSpPr>
            <p:cNvPr id="421" name="Google Shape;421;p46"/>
            <p:cNvSpPr/>
            <p:nvPr/>
          </p:nvSpPr>
          <p:spPr>
            <a:xfrm>
              <a:off x="5548566" y="2769054"/>
              <a:ext cx="2437031" cy="1390420"/>
            </a:xfrm>
            <a:custGeom>
              <a:avLst/>
              <a:gdLst/>
              <a:ahLst/>
              <a:cxnLst/>
              <a:rect l="l" t="t" r="r" b="b"/>
              <a:pathLst>
                <a:path w="134494" h="76734" extrusionOk="0">
                  <a:moveTo>
                    <a:pt x="122531" y="1"/>
                  </a:moveTo>
                  <a:cubicBezTo>
                    <a:pt x="121752" y="3092"/>
                    <a:pt x="119888" y="5121"/>
                    <a:pt x="116939" y="6136"/>
                  </a:cubicBezTo>
                  <a:cubicBezTo>
                    <a:pt x="118496" y="9887"/>
                    <a:pt x="120643" y="13120"/>
                    <a:pt x="124843" y="14323"/>
                  </a:cubicBezTo>
                  <a:cubicBezTo>
                    <a:pt x="125386" y="14465"/>
                    <a:pt x="125457" y="14654"/>
                    <a:pt x="125150" y="15125"/>
                  </a:cubicBezTo>
                  <a:cubicBezTo>
                    <a:pt x="123522" y="17697"/>
                    <a:pt x="121092" y="19019"/>
                    <a:pt x="118189" y="19585"/>
                  </a:cubicBezTo>
                  <a:cubicBezTo>
                    <a:pt x="117279" y="19762"/>
                    <a:pt x="116356" y="19852"/>
                    <a:pt x="115435" y="19852"/>
                  </a:cubicBezTo>
                  <a:cubicBezTo>
                    <a:pt x="113540" y="19852"/>
                    <a:pt x="111654" y="19474"/>
                    <a:pt x="109907" y="18712"/>
                  </a:cubicBezTo>
                  <a:cubicBezTo>
                    <a:pt x="109884" y="21850"/>
                    <a:pt x="108964" y="24752"/>
                    <a:pt x="107666" y="27584"/>
                  </a:cubicBezTo>
                  <a:cubicBezTo>
                    <a:pt x="107510" y="27896"/>
                    <a:pt x="107379" y="28054"/>
                    <a:pt x="107208" y="28054"/>
                  </a:cubicBezTo>
                  <a:cubicBezTo>
                    <a:pt x="107094" y="28054"/>
                    <a:pt x="106962" y="27985"/>
                    <a:pt x="106793" y="27843"/>
                  </a:cubicBezTo>
                  <a:lnTo>
                    <a:pt x="106793" y="27843"/>
                  </a:lnTo>
                  <a:cubicBezTo>
                    <a:pt x="106746" y="29188"/>
                    <a:pt x="107076" y="30486"/>
                    <a:pt x="107288" y="31784"/>
                  </a:cubicBezTo>
                  <a:cubicBezTo>
                    <a:pt x="107949" y="35606"/>
                    <a:pt x="108610" y="39405"/>
                    <a:pt x="109270" y="43227"/>
                  </a:cubicBezTo>
                  <a:cubicBezTo>
                    <a:pt x="109363" y="43767"/>
                    <a:pt x="109345" y="43985"/>
                    <a:pt x="109110" y="43985"/>
                  </a:cubicBezTo>
                  <a:cubicBezTo>
                    <a:pt x="108985" y="43985"/>
                    <a:pt x="108800" y="43924"/>
                    <a:pt x="108539" y="43817"/>
                  </a:cubicBezTo>
                  <a:cubicBezTo>
                    <a:pt x="107076" y="43227"/>
                    <a:pt x="105967" y="42142"/>
                    <a:pt x="105000" y="40915"/>
                  </a:cubicBezTo>
                  <a:cubicBezTo>
                    <a:pt x="103655" y="39122"/>
                    <a:pt x="102522" y="37187"/>
                    <a:pt x="101625" y="35134"/>
                  </a:cubicBezTo>
                  <a:cubicBezTo>
                    <a:pt x="101531" y="34780"/>
                    <a:pt x="101342" y="34474"/>
                    <a:pt x="101106" y="34214"/>
                  </a:cubicBezTo>
                  <a:cubicBezTo>
                    <a:pt x="100776" y="38013"/>
                    <a:pt x="100823" y="41788"/>
                    <a:pt x="99431" y="45351"/>
                  </a:cubicBezTo>
                  <a:cubicBezTo>
                    <a:pt x="99404" y="45356"/>
                    <a:pt x="99378" y="45358"/>
                    <a:pt x="99355" y="45358"/>
                  </a:cubicBezTo>
                  <a:cubicBezTo>
                    <a:pt x="99138" y="45358"/>
                    <a:pt x="99092" y="45174"/>
                    <a:pt x="99006" y="45068"/>
                  </a:cubicBezTo>
                  <a:cubicBezTo>
                    <a:pt x="96576" y="41694"/>
                    <a:pt x="92919" y="39405"/>
                    <a:pt x="88837" y="38674"/>
                  </a:cubicBezTo>
                  <a:cubicBezTo>
                    <a:pt x="88593" y="38625"/>
                    <a:pt x="88419" y="38592"/>
                    <a:pt x="88299" y="38592"/>
                  </a:cubicBezTo>
                  <a:cubicBezTo>
                    <a:pt x="88014" y="38592"/>
                    <a:pt x="88036" y="38776"/>
                    <a:pt x="88153" y="39358"/>
                  </a:cubicBezTo>
                  <a:cubicBezTo>
                    <a:pt x="88483" y="40774"/>
                    <a:pt x="88695" y="42189"/>
                    <a:pt x="88389" y="43652"/>
                  </a:cubicBezTo>
                  <a:cubicBezTo>
                    <a:pt x="88341" y="43817"/>
                    <a:pt x="88294" y="43983"/>
                    <a:pt x="88223" y="44148"/>
                  </a:cubicBezTo>
                  <a:cubicBezTo>
                    <a:pt x="88095" y="44532"/>
                    <a:pt x="87924" y="44742"/>
                    <a:pt x="87636" y="44742"/>
                  </a:cubicBezTo>
                  <a:cubicBezTo>
                    <a:pt x="87499" y="44742"/>
                    <a:pt x="87335" y="44695"/>
                    <a:pt x="87138" y="44596"/>
                  </a:cubicBezTo>
                  <a:cubicBezTo>
                    <a:pt x="86067" y="44099"/>
                    <a:pt x="84914" y="43837"/>
                    <a:pt x="83753" y="43837"/>
                  </a:cubicBezTo>
                  <a:cubicBezTo>
                    <a:pt x="83150" y="43837"/>
                    <a:pt x="82544" y="43908"/>
                    <a:pt x="81947" y="44053"/>
                  </a:cubicBezTo>
                  <a:cubicBezTo>
                    <a:pt x="81829" y="44077"/>
                    <a:pt x="81688" y="44124"/>
                    <a:pt x="81357" y="44242"/>
                  </a:cubicBezTo>
                  <a:cubicBezTo>
                    <a:pt x="81735" y="44549"/>
                    <a:pt x="82089" y="44856"/>
                    <a:pt x="82419" y="45209"/>
                  </a:cubicBezTo>
                  <a:cubicBezTo>
                    <a:pt x="83787" y="46838"/>
                    <a:pt x="84118" y="48702"/>
                    <a:pt x="83528" y="50731"/>
                  </a:cubicBezTo>
                  <a:cubicBezTo>
                    <a:pt x="83375" y="51273"/>
                    <a:pt x="83304" y="51496"/>
                    <a:pt x="83103" y="51496"/>
                  </a:cubicBezTo>
                  <a:cubicBezTo>
                    <a:pt x="82962" y="51496"/>
                    <a:pt x="82758" y="51387"/>
                    <a:pt x="82419" y="51203"/>
                  </a:cubicBezTo>
                  <a:cubicBezTo>
                    <a:pt x="82348" y="51156"/>
                    <a:pt x="82254" y="51132"/>
                    <a:pt x="81971" y="51014"/>
                  </a:cubicBezTo>
                  <a:lnTo>
                    <a:pt x="81971" y="51014"/>
                  </a:lnTo>
                  <a:cubicBezTo>
                    <a:pt x="82891" y="53491"/>
                    <a:pt x="83150" y="55898"/>
                    <a:pt x="83292" y="58399"/>
                  </a:cubicBezTo>
                  <a:cubicBezTo>
                    <a:pt x="83434" y="60877"/>
                    <a:pt x="83221" y="63354"/>
                    <a:pt x="83150" y="65832"/>
                  </a:cubicBezTo>
                  <a:cubicBezTo>
                    <a:pt x="82584" y="64746"/>
                    <a:pt x="82065" y="63614"/>
                    <a:pt x="81475" y="62528"/>
                  </a:cubicBezTo>
                  <a:cubicBezTo>
                    <a:pt x="79823" y="59579"/>
                    <a:pt x="77653" y="57007"/>
                    <a:pt x="75553" y="54388"/>
                  </a:cubicBezTo>
                  <a:cubicBezTo>
                    <a:pt x="75409" y="54215"/>
                    <a:pt x="75296" y="54148"/>
                    <a:pt x="75199" y="54148"/>
                  </a:cubicBezTo>
                  <a:cubicBezTo>
                    <a:pt x="75057" y="54148"/>
                    <a:pt x="74947" y="54291"/>
                    <a:pt x="74821" y="54459"/>
                  </a:cubicBezTo>
                  <a:cubicBezTo>
                    <a:pt x="73642" y="56016"/>
                    <a:pt x="73170" y="57833"/>
                    <a:pt x="72886" y="59721"/>
                  </a:cubicBezTo>
                  <a:cubicBezTo>
                    <a:pt x="72556" y="61939"/>
                    <a:pt x="72438" y="64157"/>
                    <a:pt x="71848" y="66327"/>
                  </a:cubicBezTo>
                  <a:cubicBezTo>
                    <a:pt x="71589" y="67271"/>
                    <a:pt x="71188" y="68191"/>
                    <a:pt x="70669" y="69017"/>
                  </a:cubicBezTo>
                  <a:cubicBezTo>
                    <a:pt x="70498" y="69252"/>
                    <a:pt x="70365" y="69448"/>
                    <a:pt x="70062" y="69448"/>
                  </a:cubicBezTo>
                  <a:cubicBezTo>
                    <a:pt x="70030" y="69448"/>
                    <a:pt x="69996" y="69446"/>
                    <a:pt x="69961" y="69442"/>
                  </a:cubicBezTo>
                  <a:cubicBezTo>
                    <a:pt x="69560" y="69395"/>
                    <a:pt x="69607" y="69064"/>
                    <a:pt x="69536" y="68828"/>
                  </a:cubicBezTo>
                  <a:cubicBezTo>
                    <a:pt x="68946" y="66870"/>
                    <a:pt x="67578" y="65525"/>
                    <a:pt x="65973" y="64133"/>
                  </a:cubicBezTo>
                  <a:cubicBezTo>
                    <a:pt x="65855" y="66091"/>
                    <a:pt x="65407" y="67837"/>
                    <a:pt x="64864" y="69678"/>
                  </a:cubicBezTo>
                  <a:cubicBezTo>
                    <a:pt x="64133" y="66257"/>
                    <a:pt x="62858" y="63118"/>
                    <a:pt x="62198" y="59815"/>
                  </a:cubicBezTo>
                  <a:cubicBezTo>
                    <a:pt x="61537" y="56582"/>
                    <a:pt x="61419" y="53397"/>
                    <a:pt x="63024" y="50353"/>
                  </a:cubicBezTo>
                  <a:cubicBezTo>
                    <a:pt x="63307" y="49811"/>
                    <a:pt x="63637" y="49315"/>
                    <a:pt x="64015" y="48702"/>
                  </a:cubicBezTo>
                  <a:cubicBezTo>
                    <a:pt x="63301" y="48633"/>
                    <a:pt x="62587" y="48598"/>
                    <a:pt x="61875" y="48598"/>
                  </a:cubicBezTo>
                  <a:cubicBezTo>
                    <a:pt x="60396" y="48598"/>
                    <a:pt x="58920" y="48745"/>
                    <a:pt x="57455" y="49032"/>
                  </a:cubicBezTo>
                  <a:cubicBezTo>
                    <a:pt x="55308" y="49527"/>
                    <a:pt x="53255" y="50424"/>
                    <a:pt x="51438" y="51675"/>
                  </a:cubicBezTo>
                  <a:cubicBezTo>
                    <a:pt x="51273" y="51108"/>
                    <a:pt x="51462" y="50660"/>
                    <a:pt x="51580" y="50212"/>
                  </a:cubicBezTo>
                  <a:cubicBezTo>
                    <a:pt x="52052" y="48489"/>
                    <a:pt x="52689" y="46814"/>
                    <a:pt x="53066" y="45044"/>
                  </a:cubicBezTo>
                  <a:cubicBezTo>
                    <a:pt x="53208" y="44407"/>
                    <a:pt x="53019" y="44171"/>
                    <a:pt x="52406" y="44077"/>
                  </a:cubicBezTo>
                  <a:cubicBezTo>
                    <a:pt x="51669" y="43981"/>
                    <a:pt x="50933" y="43893"/>
                    <a:pt x="50208" y="43893"/>
                  </a:cubicBezTo>
                  <a:cubicBezTo>
                    <a:pt x="49143" y="43893"/>
                    <a:pt x="48103" y="44083"/>
                    <a:pt x="47120" y="44714"/>
                  </a:cubicBezTo>
                  <a:cubicBezTo>
                    <a:pt x="46998" y="44786"/>
                    <a:pt x="46897" y="44816"/>
                    <a:pt x="46812" y="44816"/>
                  </a:cubicBezTo>
                  <a:cubicBezTo>
                    <a:pt x="46536" y="44816"/>
                    <a:pt x="46432" y="44495"/>
                    <a:pt x="46342" y="44242"/>
                  </a:cubicBezTo>
                  <a:cubicBezTo>
                    <a:pt x="45893" y="43180"/>
                    <a:pt x="45988" y="42071"/>
                    <a:pt x="46106" y="40962"/>
                  </a:cubicBezTo>
                  <a:cubicBezTo>
                    <a:pt x="46153" y="40396"/>
                    <a:pt x="46271" y="39853"/>
                    <a:pt x="46413" y="39311"/>
                  </a:cubicBezTo>
                  <a:cubicBezTo>
                    <a:pt x="46543" y="38864"/>
                    <a:pt x="46526" y="38652"/>
                    <a:pt x="46189" y="38652"/>
                  </a:cubicBezTo>
                  <a:cubicBezTo>
                    <a:pt x="46099" y="38652"/>
                    <a:pt x="45986" y="38667"/>
                    <a:pt x="45846" y="38697"/>
                  </a:cubicBezTo>
                  <a:cubicBezTo>
                    <a:pt x="41812" y="39381"/>
                    <a:pt x="38178" y="41599"/>
                    <a:pt x="35724" y="44879"/>
                  </a:cubicBezTo>
                  <a:cubicBezTo>
                    <a:pt x="35582" y="45044"/>
                    <a:pt x="35441" y="45233"/>
                    <a:pt x="35299" y="45398"/>
                  </a:cubicBezTo>
                  <a:cubicBezTo>
                    <a:pt x="35299" y="45422"/>
                    <a:pt x="35252" y="45422"/>
                    <a:pt x="35134" y="45469"/>
                  </a:cubicBezTo>
                  <a:cubicBezTo>
                    <a:pt x="33718" y="41859"/>
                    <a:pt x="33789" y="38060"/>
                    <a:pt x="33459" y="34285"/>
                  </a:cubicBezTo>
                  <a:cubicBezTo>
                    <a:pt x="33176" y="34450"/>
                    <a:pt x="33152" y="34733"/>
                    <a:pt x="33034" y="34969"/>
                  </a:cubicBezTo>
                  <a:cubicBezTo>
                    <a:pt x="31878" y="37423"/>
                    <a:pt x="30651" y="39830"/>
                    <a:pt x="28811" y="41859"/>
                  </a:cubicBezTo>
                  <a:cubicBezTo>
                    <a:pt x="28055" y="42685"/>
                    <a:pt x="27135" y="43369"/>
                    <a:pt x="26097" y="43841"/>
                  </a:cubicBezTo>
                  <a:cubicBezTo>
                    <a:pt x="25923" y="43928"/>
                    <a:pt x="25723" y="44067"/>
                    <a:pt x="25535" y="44067"/>
                  </a:cubicBezTo>
                  <a:cubicBezTo>
                    <a:pt x="25469" y="44067"/>
                    <a:pt x="25404" y="44049"/>
                    <a:pt x="25342" y="44006"/>
                  </a:cubicBezTo>
                  <a:cubicBezTo>
                    <a:pt x="25106" y="43817"/>
                    <a:pt x="25248" y="43487"/>
                    <a:pt x="25295" y="43227"/>
                  </a:cubicBezTo>
                  <a:cubicBezTo>
                    <a:pt x="25625" y="41198"/>
                    <a:pt x="25956" y="39169"/>
                    <a:pt x="26309" y="37140"/>
                  </a:cubicBezTo>
                  <a:cubicBezTo>
                    <a:pt x="26876" y="34002"/>
                    <a:pt x="27442" y="30864"/>
                    <a:pt x="27914" y="27702"/>
                  </a:cubicBezTo>
                  <a:lnTo>
                    <a:pt x="27914" y="27702"/>
                  </a:lnTo>
                  <a:cubicBezTo>
                    <a:pt x="27720" y="27843"/>
                    <a:pt x="27563" y="27911"/>
                    <a:pt x="27428" y="27911"/>
                  </a:cubicBezTo>
                  <a:cubicBezTo>
                    <a:pt x="27201" y="27911"/>
                    <a:pt x="27038" y="27718"/>
                    <a:pt x="26876" y="27348"/>
                  </a:cubicBezTo>
                  <a:cubicBezTo>
                    <a:pt x="25554" y="24634"/>
                    <a:pt x="24799" y="21685"/>
                    <a:pt x="24681" y="18688"/>
                  </a:cubicBezTo>
                  <a:cubicBezTo>
                    <a:pt x="22841" y="19494"/>
                    <a:pt x="20994" y="19883"/>
                    <a:pt x="19144" y="19883"/>
                  </a:cubicBezTo>
                  <a:cubicBezTo>
                    <a:pt x="17366" y="19883"/>
                    <a:pt x="15585" y="19524"/>
                    <a:pt x="13804" y="18830"/>
                  </a:cubicBezTo>
                  <a:cubicBezTo>
                    <a:pt x="11987" y="18122"/>
                    <a:pt x="10477" y="16848"/>
                    <a:pt x="9462" y="15220"/>
                  </a:cubicBezTo>
                  <a:cubicBezTo>
                    <a:pt x="9156" y="14748"/>
                    <a:pt x="9061" y="14512"/>
                    <a:pt x="9746" y="14323"/>
                  </a:cubicBezTo>
                  <a:cubicBezTo>
                    <a:pt x="12435" y="13663"/>
                    <a:pt x="14299" y="11893"/>
                    <a:pt x="15786" y="9675"/>
                  </a:cubicBezTo>
                  <a:cubicBezTo>
                    <a:pt x="16399" y="8755"/>
                    <a:pt x="16942" y="7787"/>
                    <a:pt x="17414" y="6796"/>
                  </a:cubicBezTo>
                  <a:cubicBezTo>
                    <a:pt x="17556" y="6560"/>
                    <a:pt x="17626" y="6301"/>
                    <a:pt x="17579" y="6018"/>
                  </a:cubicBezTo>
                  <a:cubicBezTo>
                    <a:pt x="15314" y="5333"/>
                    <a:pt x="13474" y="3658"/>
                    <a:pt x="12530" y="1487"/>
                  </a:cubicBezTo>
                  <a:cubicBezTo>
                    <a:pt x="11492" y="3351"/>
                    <a:pt x="10666" y="5310"/>
                    <a:pt x="10052" y="7363"/>
                  </a:cubicBezTo>
                  <a:cubicBezTo>
                    <a:pt x="9510" y="9156"/>
                    <a:pt x="8283" y="10642"/>
                    <a:pt x="6607" y="11492"/>
                  </a:cubicBezTo>
                  <a:cubicBezTo>
                    <a:pt x="4673" y="12506"/>
                    <a:pt x="2785" y="13568"/>
                    <a:pt x="897" y="14654"/>
                  </a:cubicBezTo>
                  <a:cubicBezTo>
                    <a:pt x="1" y="15173"/>
                    <a:pt x="24" y="15196"/>
                    <a:pt x="732" y="15881"/>
                  </a:cubicBezTo>
                  <a:cubicBezTo>
                    <a:pt x="3918" y="18971"/>
                    <a:pt x="7811" y="20741"/>
                    <a:pt x="12034" y="21921"/>
                  </a:cubicBezTo>
                  <a:cubicBezTo>
                    <a:pt x="14040" y="22487"/>
                    <a:pt x="16069" y="22983"/>
                    <a:pt x="18169" y="23525"/>
                  </a:cubicBezTo>
                  <a:lnTo>
                    <a:pt x="16565" y="24044"/>
                  </a:lnTo>
                  <a:cubicBezTo>
                    <a:pt x="14087" y="24800"/>
                    <a:pt x="11751" y="25838"/>
                    <a:pt x="9722" y="27513"/>
                  </a:cubicBezTo>
                  <a:cubicBezTo>
                    <a:pt x="7056" y="29707"/>
                    <a:pt x="5970" y="33199"/>
                    <a:pt x="7056" y="36338"/>
                  </a:cubicBezTo>
                  <a:cubicBezTo>
                    <a:pt x="7433" y="35819"/>
                    <a:pt x="7764" y="35299"/>
                    <a:pt x="8141" y="34828"/>
                  </a:cubicBezTo>
                  <a:cubicBezTo>
                    <a:pt x="9203" y="33483"/>
                    <a:pt x="10501" y="32468"/>
                    <a:pt x="12317" y="32326"/>
                  </a:cubicBezTo>
                  <a:cubicBezTo>
                    <a:pt x="12398" y="32324"/>
                    <a:pt x="12479" y="32323"/>
                    <a:pt x="12560" y="32323"/>
                  </a:cubicBezTo>
                  <a:cubicBezTo>
                    <a:pt x="13450" y="32323"/>
                    <a:pt x="14355" y="32442"/>
                    <a:pt x="15220" y="32680"/>
                  </a:cubicBezTo>
                  <a:cubicBezTo>
                    <a:pt x="15621" y="32775"/>
                    <a:pt x="15998" y="32987"/>
                    <a:pt x="16281" y="33294"/>
                  </a:cubicBezTo>
                  <a:cubicBezTo>
                    <a:pt x="19467" y="36597"/>
                    <a:pt x="21095" y="40632"/>
                    <a:pt x="21590" y="45162"/>
                  </a:cubicBezTo>
                  <a:cubicBezTo>
                    <a:pt x="21779" y="47097"/>
                    <a:pt x="21732" y="49032"/>
                    <a:pt x="21425" y="50943"/>
                  </a:cubicBezTo>
                  <a:cubicBezTo>
                    <a:pt x="21520" y="50967"/>
                    <a:pt x="21590" y="50967"/>
                    <a:pt x="21614" y="50967"/>
                  </a:cubicBezTo>
                  <a:cubicBezTo>
                    <a:pt x="25696" y="49433"/>
                    <a:pt x="28999" y="47003"/>
                    <a:pt x="30887" y="42944"/>
                  </a:cubicBezTo>
                  <a:cubicBezTo>
                    <a:pt x="31335" y="42001"/>
                    <a:pt x="31854" y="41104"/>
                    <a:pt x="32326" y="40184"/>
                  </a:cubicBezTo>
                  <a:lnTo>
                    <a:pt x="32326" y="40184"/>
                  </a:lnTo>
                  <a:cubicBezTo>
                    <a:pt x="32137" y="47074"/>
                    <a:pt x="32185" y="53845"/>
                    <a:pt x="35559" y="60240"/>
                  </a:cubicBezTo>
                  <a:cubicBezTo>
                    <a:pt x="35630" y="59957"/>
                    <a:pt x="35700" y="59839"/>
                    <a:pt x="35724" y="59697"/>
                  </a:cubicBezTo>
                  <a:cubicBezTo>
                    <a:pt x="36314" y="56630"/>
                    <a:pt x="37399" y="53680"/>
                    <a:pt x="38956" y="50967"/>
                  </a:cubicBezTo>
                  <a:cubicBezTo>
                    <a:pt x="40443" y="48253"/>
                    <a:pt x="42401" y="45799"/>
                    <a:pt x="44714" y="43747"/>
                  </a:cubicBezTo>
                  <a:cubicBezTo>
                    <a:pt x="44731" y="43711"/>
                    <a:pt x="44749" y="43650"/>
                    <a:pt x="44795" y="43650"/>
                  </a:cubicBezTo>
                  <a:cubicBezTo>
                    <a:pt x="44812" y="43650"/>
                    <a:pt x="44831" y="43658"/>
                    <a:pt x="44855" y="43676"/>
                  </a:cubicBezTo>
                  <a:cubicBezTo>
                    <a:pt x="44855" y="43676"/>
                    <a:pt x="44808" y="43770"/>
                    <a:pt x="44808" y="43841"/>
                  </a:cubicBezTo>
                  <a:cubicBezTo>
                    <a:pt x="44690" y="44148"/>
                    <a:pt x="44619" y="44454"/>
                    <a:pt x="44501" y="44738"/>
                  </a:cubicBezTo>
                  <a:cubicBezTo>
                    <a:pt x="43180" y="48631"/>
                    <a:pt x="42378" y="52689"/>
                    <a:pt x="42118" y="56795"/>
                  </a:cubicBezTo>
                  <a:cubicBezTo>
                    <a:pt x="43888" y="54364"/>
                    <a:pt x="45799" y="52029"/>
                    <a:pt x="47876" y="49858"/>
                  </a:cubicBezTo>
                  <a:lnTo>
                    <a:pt x="47876" y="49858"/>
                  </a:lnTo>
                  <a:cubicBezTo>
                    <a:pt x="47805" y="50141"/>
                    <a:pt x="47805" y="50235"/>
                    <a:pt x="47781" y="50330"/>
                  </a:cubicBezTo>
                  <a:cubicBezTo>
                    <a:pt x="46696" y="55049"/>
                    <a:pt x="45870" y="59815"/>
                    <a:pt x="46200" y="64699"/>
                  </a:cubicBezTo>
                  <a:cubicBezTo>
                    <a:pt x="46342" y="66681"/>
                    <a:pt x="46743" y="68640"/>
                    <a:pt x="47710" y="70409"/>
                  </a:cubicBezTo>
                  <a:cubicBezTo>
                    <a:pt x="48631" y="72155"/>
                    <a:pt x="50282" y="73429"/>
                    <a:pt x="52241" y="73854"/>
                  </a:cubicBezTo>
                  <a:cubicBezTo>
                    <a:pt x="52241" y="73571"/>
                    <a:pt x="52264" y="73335"/>
                    <a:pt x="52264" y="73076"/>
                  </a:cubicBezTo>
                  <a:cubicBezTo>
                    <a:pt x="52335" y="71094"/>
                    <a:pt x="52689" y="69112"/>
                    <a:pt x="53302" y="67224"/>
                  </a:cubicBezTo>
                  <a:cubicBezTo>
                    <a:pt x="54388" y="64015"/>
                    <a:pt x="56110" y="61301"/>
                    <a:pt x="59154" y="59579"/>
                  </a:cubicBezTo>
                  <a:cubicBezTo>
                    <a:pt x="59446" y="59423"/>
                    <a:pt x="59786" y="59107"/>
                    <a:pt x="60082" y="59107"/>
                  </a:cubicBezTo>
                  <a:cubicBezTo>
                    <a:pt x="60144" y="59107"/>
                    <a:pt x="60205" y="59121"/>
                    <a:pt x="60263" y="59154"/>
                  </a:cubicBezTo>
                  <a:cubicBezTo>
                    <a:pt x="60570" y="59343"/>
                    <a:pt x="60310" y="59909"/>
                    <a:pt x="60310" y="60310"/>
                  </a:cubicBezTo>
                  <a:cubicBezTo>
                    <a:pt x="60310" y="60452"/>
                    <a:pt x="60287" y="60570"/>
                    <a:pt x="60287" y="60688"/>
                  </a:cubicBezTo>
                  <a:cubicBezTo>
                    <a:pt x="59956" y="65053"/>
                    <a:pt x="60711" y="69112"/>
                    <a:pt x="63566" y="72580"/>
                  </a:cubicBezTo>
                  <a:cubicBezTo>
                    <a:pt x="64652" y="73925"/>
                    <a:pt x="65879" y="75176"/>
                    <a:pt x="67106" y="76402"/>
                  </a:cubicBezTo>
                  <a:cubicBezTo>
                    <a:pt x="67319" y="76627"/>
                    <a:pt x="67473" y="76734"/>
                    <a:pt x="67619" y="76734"/>
                  </a:cubicBezTo>
                  <a:cubicBezTo>
                    <a:pt x="67781" y="76734"/>
                    <a:pt x="67933" y="76603"/>
                    <a:pt x="68144" y="76355"/>
                  </a:cubicBezTo>
                  <a:cubicBezTo>
                    <a:pt x="72226" y="71306"/>
                    <a:pt x="74963" y="65667"/>
                    <a:pt x="75718" y="59154"/>
                  </a:cubicBezTo>
                  <a:lnTo>
                    <a:pt x="75859" y="59154"/>
                  </a:lnTo>
                  <a:cubicBezTo>
                    <a:pt x="75954" y="59178"/>
                    <a:pt x="76048" y="59225"/>
                    <a:pt x="76143" y="59272"/>
                  </a:cubicBezTo>
                  <a:cubicBezTo>
                    <a:pt x="78880" y="60476"/>
                    <a:pt x="80390" y="62694"/>
                    <a:pt x="81263" y="65454"/>
                  </a:cubicBezTo>
                  <a:cubicBezTo>
                    <a:pt x="82065" y="67979"/>
                    <a:pt x="82207" y="70574"/>
                    <a:pt x="82277" y="73170"/>
                  </a:cubicBezTo>
                  <a:cubicBezTo>
                    <a:pt x="82277" y="73575"/>
                    <a:pt x="82362" y="73738"/>
                    <a:pt x="82591" y="73738"/>
                  </a:cubicBezTo>
                  <a:cubicBezTo>
                    <a:pt x="82682" y="73738"/>
                    <a:pt x="82797" y="73713"/>
                    <a:pt x="82938" y="73665"/>
                  </a:cubicBezTo>
                  <a:cubicBezTo>
                    <a:pt x="84189" y="73241"/>
                    <a:pt x="85274" y="72486"/>
                    <a:pt x="86100" y="71447"/>
                  </a:cubicBezTo>
                  <a:cubicBezTo>
                    <a:pt x="87398" y="69796"/>
                    <a:pt x="87940" y="67837"/>
                    <a:pt x="88223" y="65808"/>
                  </a:cubicBezTo>
                  <a:cubicBezTo>
                    <a:pt x="88695" y="62104"/>
                    <a:pt x="88318" y="58446"/>
                    <a:pt x="87681" y="54813"/>
                  </a:cubicBezTo>
                  <a:cubicBezTo>
                    <a:pt x="87421" y="53208"/>
                    <a:pt x="87067" y="51604"/>
                    <a:pt x="86737" y="49834"/>
                  </a:cubicBezTo>
                  <a:lnTo>
                    <a:pt x="86737" y="49834"/>
                  </a:lnTo>
                  <a:cubicBezTo>
                    <a:pt x="88837" y="52241"/>
                    <a:pt x="90913" y="54459"/>
                    <a:pt x="92589" y="57007"/>
                  </a:cubicBezTo>
                  <a:cubicBezTo>
                    <a:pt x="93933" y="59036"/>
                    <a:pt x="94924" y="61207"/>
                    <a:pt x="95231" y="63661"/>
                  </a:cubicBezTo>
                  <a:cubicBezTo>
                    <a:pt x="95326" y="64440"/>
                    <a:pt x="95302" y="65266"/>
                    <a:pt x="95349" y="66021"/>
                  </a:cubicBezTo>
                  <a:cubicBezTo>
                    <a:pt x="101508" y="58446"/>
                    <a:pt x="102876" y="49598"/>
                    <a:pt x="102145" y="40160"/>
                  </a:cubicBezTo>
                  <a:lnTo>
                    <a:pt x="102145" y="40160"/>
                  </a:lnTo>
                  <a:cubicBezTo>
                    <a:pt x="103466" y="42496"/>
                    <a:pt x="104504" y="44950"/>
                    <a:pt x="106392" y="46885"/>
                  </a:cubicBezTo>
                  <a:cubicBezTo>
                    <a:pt x="108256" y="48820"/>
                    <a:pt x="110592" y="49999"/>
                    <a:pt x="113140" y="51014"/>
                  </a:cubicBezTo>
                  <a:cubicBezTo>
                    <a:pt x="112833" y="49056"/>
                    <a:pt x="112762" y="47074"/>
                    <a:pt x="112975" y="45092"/>
                  </a:cubicBezTo>
                  <a:cubicBezTo>
                    <a:pt x="113470" y="40608"/>
                    <a:pt x="115098" y="36597"/>
                    <a:pt x="118237" y="33294"/>
                  </a:cubicBezTo>
                  <a:cubicBezTo>
                    <a:pt x="118402" y="33081"/>
                    <a:pt x="118614" y="32893"/>
                    <a:pt x="118874" y="32798"/>
                  </a:cubicBezTo>
                  <a:cubicBezTo>
                    <a:pt x="119916" y="32496"/>
                    <a:pt x="120890" y="32290"/>
                    <a:pt x="121817" y="32290"/>
                  </a:cubicBezTo>
                  <a:cubicBezTo>
                    <a:pt x="123345" y="32290"/>
                    <a:pt x="124742" y="32849"/>
                    <a:pt x="126094" y="34450"/>
                  </a:cubicBezTo>
                  <a:cubicBezTo>
                    <a:pt x="126589" y="35040"/>
                    <a:pt x="127014" y="35677"/>
                    <a:pt x="127533" y="36338"/>
                  </a:cubicBezTo>
                  <a:cubicBezTo>
                    <a:pt x="128406" y="32893"/>
                    <a:pt x="127627" y="29991"/>
                    <a:pt x="125008" y="27655"/>
                  </a:cubicBezTo>
                  <a:cubicBezTo>
                    <a:pt x="123640" y="26498"/>
                    <a:pt x="122083" y="25555"/>
                    <a:pt x="120431" y="24894"/>
                  </a:cubicBezTo>
                  <a:cubicBezTo>
                    <a:pt x="119110" y="24328"/>
                    <a:pt x="117741" y="23974"/>
                    <a:pt x="116302" y="23478"/>
                  </a:cubicBezTo>
                  <a:cubicBezTo>
                    <a:pt x="118921" y="22865"/>
                    <a:pt x="121469" y="22251"/>
                    <a:pt x="123947" y="21473"/>
                  </a:cubicBezTo>
                  <a:cubicBezTo>
                    <a:pt x="127745" y="20269"/>
                    <a:pt x="131190" y="18452"/>
                    <a:pt x="134045" y="15645"/>
                  </a:cubicBezTo>
                  <a:cubicBezTo>
                    <a:pt x="134376" y="15291"/>
                    <a:pt x="134494" y="15102"/>
                    <a:pt x="133998" y="14842"/>
                  </a:cubicBezTo>
                  <a:cubicBezTo>
                    <a:pt x="133503" y="14583"/>
                    <a:pt x="133031" y="14276"/>
                    <a:pt x="132535" y="13993"/>
                  </a:cubicBezTo>
                  <a:cubicBezTo>
                    <a:pt x="130600" y="12884"/>
                    <a:pt x="128595" y="11987"/>
                    <a:pt x="126778" y="10713"/>
                  </a:cubicBezTo>
                  <a:cubicBezTo>
                    <a:pt x="126094" y="10241"/>
                    <a:pt x="125527" y="9604"/>
                    <a:pt x="125150" y="8849"/>
                  </a:cubicBezTo>
                  <a:cubicBezTo>
                    <a:pt x="124112" y="6773"/>
                    <a:pt x="123569" y="4531"/>
                    <a:pt x="123144" y="2266"/>
                  </a:cubicBezTo>
                  <a:cubicBezTo>
                    <a:pt x="123003" y="1535"/>
                    <a:pt x="122885" y="803"/>
                    <a:pt x="122767" y="95"/>
                  </a:cubicBezTo>
                  <a:lnTo>
                    <a:pt x="1225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6"/>
            <p:cNvSpPr/>
            <p:nvPr/>
          </p:nvSpPr>
          <p:spPr>
            <a:xfrm>
              <a:off x="6087709" y="2503125"/>
              <a:ext cx="656723" cy="1012383"/>
            </a:xfrm>
            <a:custGeom>
              <a:avLst/>
              <a:gdLst/>
              <a:ahLst/>
              <a:cxnLst/>
              <a:rect l="l" t="t" r="r" b="b"/>
              <a:pathLst>
                <a:path w="36243" h="55871" extrusionOk="0">
                  <a:moveTo>
                    <a:pt x="1392" y="1"/>
                  </a:moveTo>
                  <a:cubicBezTo>
                    <a:pt x="614" y="1463"/>
                    <a:pt x="283" y="3068"/>
                    <a:pt x="48" y="4672"/>
                  </a:cubicBezTo>
                  <a:cubicBezTo>
                    <a:pt x="0" y="5050"/>
                    <a:pt x="189" y="5144"/>
                    <a:pt x="449" y="5262"/>
                  </a:cubicBezTo>
                  <a:cubicBezTo>
                    <a:pt x="1416" y="5663"/>
                    <a:pt x="2454" y="5947"/>
                    <a:pt x="3492" y="6088"/>
                  </a:cubicBezTo>
                  <a:cubicBezTo>
                    <a:pt x="4000" y="6155"/>
                    <a:pt x="4501" y="6187"/>
                    <a:pt x="4996" y="6187"/>
                  </a:cubicBezTo>
                  <a:cubicBezTo>
                    <a:pt x="6780" y="6187"/>
                    <a:pt x="8489" y="5770"/>
                    <a:pt x="10170" y="5050"/>
                  </a:cubicBezTo>
                  <a:cubicBezTo>
                    <a:pt x="10342" y="4981"/>
                    <a:pt x="10476" y="4935"/>
                    <a:pt x="10574" y="4935"/>
                  </a:cubicBezTo>
                  <a:cubicBezTo>
                    <a:pt x="10745" y="4935"/>
                    <a:pt x="10805" y="5078"/>
                    <a:pt x="10760" y="5498"/>
                  </a:cubicBezTo>
                  <a:cubicBezTo>
                    <a:pt x="10547" y="6867"/>
                    <a:pt x="10453" y="8259"/>
                    <a:pt x="10477" y="9651"/>
                  </a:cubicBezTo>
                  <a:cubicBezTo>
                    <a:pt x="11515" y="8967"/>
                    <a:pt x="12671" y="8424"/>
                    <a:pt x="13874" y="8070"/>
                  </a:cubicBezTo>
                  <a:cubicBezTo>
                    <a:pt x="15031" y="7763"/>
                    <a:pt x="16234" y="7504"/>
                    <a:pt x="17650" y="7174"/>
                  </a:cubicBezTo>
                  <a:lnTo>
                    <a:pt x="17650" y="7174"/>
                  </a:lnTo>
                  <a:cubicBezTo>
                    <a:pt x="14040" y="12978"/>
                    <a:pt x="13166" y="19136"/>
                    <a:pt x="13733" y="25814"/>
                  </a:cubicBezTo>
                  <a:cubicBezTo>
                    <a:pt x="15219" y="23643"/>
                    <a:pt x="17272" y="21921"/>
                    <a:pt x="19679" y="20859"/>
                  </a:cubicBezTo>
                  <a:cubicBezTo>
                    <a:pt x="20693" y="25531"/>
                    <a:pt x="20906" y="30179"/>
                    <a:pt x="20033" y="34851"/>
                  </a:cubicBezTo>
                  <a:cubicBezTo>
                    <a:pt x="19750" y="36455"/>
                    <a:pt x="19160" y="38036"/>
                    <a:pt x="18995" y="39664"/>
                  </a:cubicBezTo>
                  <a:cubicBezTo>
                    <a:pt x="18357" y="45634"/>
                    <a:pt x="20410" y="50589"/>
                    <a:pt x="25011" y="54459"/>
                  </a:cubicBezTo>
                  <a:cubicBezTo>
                    <a:pt x="25965" y="55237"/>
                    <a:pt x="26950" y="55871"/>
                    <a:pt x="28153" y="55871"/>
                  </a:cubicBezTo>
                  <a:cubicBezTo>
                    <a:pt x="28409" y="55871"/>
                    <a:pt x="28674" y="55842"/>
                    <a:pt x="28952" y="55780"/>
                  </a:cubicBezTo>
                  <a:cubicBezTo>
                    <a:pt x="29424" y="55686"/>
                    <a:pt x="29872" y="55591"/>
                    <a:pt x="30320" y="55450"/>
                  </a:cubicBezTo>
                  <a:cubicBezTo>
                    <a:pt x="32491" y="54718"/>
                    <a:pt x="34497" y="53727"/>
                    <a:pt x="35771" y="51698"/>
                  </a:cubicBezTo>
                  <a:cubicBezTo>
                    <a:pt x="36243" y="50919"/>
                    <a:pt x="36243" y="50919"/>
                    <a:pt x="35322" y="50683"/>
                  </a:cubicBezTo>
                  <a:cubicBezTo>
                    <a:pt x="35228" y="50990"/>
                    <a:pt x="34921" y="51037"/>
                    <a:pt x="34685" y="51155"/>
                  </a:cubicBezTo>
                  <a:cubicBezTo>
                    <a:pt x="33288" y="51864"/>
                    <a:pt x="31792" y="52129"/>
                    <a:pt x="30252" y="52129"/>
                  </a:cubicBezTo>
                  <a:cubicBezTo>
                    <a:pt x="29946" y="52129"/>
                    <a:pt x="29638" y="52119"/>
                    <a:pt x="29329" y="52099"/>
                  </a:cubicBezTo>
                  <a:cubicBezTo>
                    <a:pt x="24351" y="51745"/>
                    <a:pt x="21826" y="47970"/>
                    <a:pt x="22038" y="44195"/>
                  </a:cubicBezTo>
                  <a:cubicBezTo>
                    <a:pt x="22133" y="42189"/>
                    <a:pt x="22675" y="40278"/>
                    <a:pt x="23171" y="38367"/>
                  </a:cubicBezTo>
                  <a:cubicBezTo>
                    <a:pt x="24280" y="34332"/>
                    <a:pt x="24587" y="30132"/>
                    <a:pt x="24138" y="25979"/>
                  </a:cubicBezTo>
                  <a:cubicBezTo>
                    <a:pt x="23832" y="23431"/>
                    <a:pt x="23596" y="20906"/>
                    <a:pt x="23312" y="18358"/>
                  </a:cubicBezTo>
                  <a:cubicBezTo>
                    <a:pt x="23171" y="17272"/>
                    <a:pt x="23289" y="16187"/>
                    <a:pt x="23171" y="14889"/>
                  </a:cubicBezTo>
                  <a:cubicBezTo>
                    <a:pt x="22439" y="16494"/>
                    <a:pt x="21118" y="17131"/>
                    <a:pt x="19750" y="17673"/>
                  </a:cubicBezTo>
                  <a:cubicBezTo>
                    <a:pt x="18711" y="18122"/>
                    <a:pt x="17650" y="18476"/>
                    <a:pt x="16871" y="19302"/>
                  </a:cubicBezTo>
                  <a:cubicBezTo>
                    <a:pt x="16694" y="19489"/>
                    <a:pt x="16566" y="19577"/>
                    <a:pt x="16465" y="19577"/>
                  </a:cubicBezTo>
                  <a:cubicBezTo>
                    <a:pt x="16324" y="19577"/>
                    <a:pt x="16236" y="19405"/>
                    <a:pt x="16139" y="19089"/>
                  </a:cubicBezTo>
                  <a:cubicBezTo>
                    <a:pt x="15266" y="16612"/>
                    <a:pt x="15597" y="13875"/>
                    <a:pt x="16989" y="11657"/>
                  </a:cubicBezTo>
                  <a:cubicBezTo>
                    <a:pt x="18570" y="9038"/>
                    <a:pt x="20906" y="7197"/>
                    <a:pt x="23360" y="5427"/>
                  </a:cubicBezTo>
                  <a:cubicBezTo>
                    <a:pt x="24115" y="4885"/>
                    <a:pt x="24870" y="4366"/>
                    <a:pt x="25766" y="3752"/>
                  </a:cubicBezTo>
                  <a:cubicBezTo>
                    <a:pt x="24823" y="3516"/>
                    <a:pt x="23879" y="3375"/>
                    <a:pt x="22935" y="3280"/>
                  </a:cubicBezTo>
                  <a:cubicBezTo>
                    <a:pt x="22479" y="3249"/>
                    <a:pt x="22026" y="3234"/>
                    <a:pt x="21577" y="3234"/>
                  </a:cubicBezTo>
                  <a:cubicBezTo>
                    <a:pt x="18301" y="3234"/>
                    <a:pt x="15181" y="4038"/>
                    <a:pt x="12152" y="5262"/>
                  </a:cubicBezTo>
                  <a:cubicBezTo>
                    <a:pt x="11943" y="5349"/>
                    <a:pt x="11794" y="5391"/>
                    <a:pt x="11687" y="5391"/>
                  </a:cubicBezTo>
                  <a:cubicBezTo>
                    <a:pt x="11443" y="5391"/>
                    <a:pt x="11420" y="5170"/>
                    <a:pt x="11420" y="4743"/>
                  </a:cubicBezTo>
                  <a:cubicBezTo>
                    <a:pt x="11444" y="3233"/>
                    <a:pt x="11420" y="1747"/>
                    <a:pt x="11420" y="237"/>
                  </a:cubicBezTo>
                  <a:cubicBezTo>
                    <a:pt x="11255" y="425"/>
                    <a:pt x="11137" y="661"/>
                    <a:pt x="11067" y="897"/>
                  </a:cubicBezTo>
                  <a:cubicBezTo>
                    <a:pt x="10618" y="2124"/>
                    <a:pt x="9698" y="3092"/>
                    <a:pt x="8495" y="3611"/>
                  </a:cubicBezTo>
                  <a:cubicBezTo>
                    <a:pt x="7916" y="3861"/>
                    <a:pt x="7225" y="3987"/>
                    <a:pt x="6505" y="3987"/>
                  </a:cubicBezTo>
                  <a:cubicBezTo>
                    <a:pt x="4174" y="3987"/>
                    <a:pt x="1537" y="2669"/>
                    <a:pt x="13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6"/>
            <p:cNvSpPr/>
            <p:nvPr/>
          </p:nvSpPr>
          <p:spPr>
            <a:xfrm>
              <a:off x="6051360" y="913077"/>
              <a:ext cx="943182" cy="451514"/>
            </a:xfrm>
            <a:custGeom>
              <a:avLst/>
              <a:gdLst/>
              <a:ahLst/>
              <a:cxnLst/>
              <a:rect l="l" t="t" r="r" b="b"/>
              <a:pathLst>
                <a:path w="52052" h="24918" extrusionOk="0">
                  <a:moveTo>
                    <a:pt x="19679" y="17933"/>
                  </a:moveTo>
                  <a:cubicBezTo>
                    <a:pt x="19679" y="17933"/>
                    <a:pt x="19703" y="17957"/>
                    <a:pt x="19726" y="17957"/>
                  </a:cubicBezTo>
                  <a:cubicBezTo>
                    <a:pt x="19726" y="17980"/>
                    <a:pt x="19726" y="17980"/>
                    <a:pt x="19726" y="18004"/>
                  </a:cubicBezTo>
                  <a:cubicBezTo>
                    <a:pt x="19703" y="18027"/>
                    <a:pt x="19679" y="18027"/>
                    <a:pt x="19679" y="18027"/>
                  </a:cubicBezTo>
                  <a:cubicBezTo>
                    <a:pt x="19608" y="18004"/>
                    <a:pt x="19608" y="17957"/>
                    <a:pt x="19679" y="17933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24" y="166"/>
                    <a:pt x="72" y="331"/>
                    <a:pt x="166" y="472"/>
                  </a:cubicBezTo>
                  <a:cubicBezTo>
                    <a:pt x="1228" y="2030"/>
                    <a:pt x="2242" y="3563"/>
                    <a:pt x="3280" y="5121"/>
                  </a:cubicBezTo>
                  <a:cubicBezTo>
                    <a:pt x="6537" y="9958"/>
                    <a:pt x="9746" y="14795"/>
                    <a:pt x="12412" y="19986"/>
                  </a:cubicBezTo>
                  <a:cubicBezTo>
                    <a:pt x="13073" y="21307"/>
                    <a:pt x="13922" y="21803"/>
                    <a:pt x="15243" y="22086"/>
                  </a:cubicBezTo>
                  <a:cubicBezTo>
                    <a:pt x="18263" y="22676"/>
                    <a:pt x="21496" y="22676"/>
                    <a:pt x="23997" y="24917"/>
                  </a:cubicBezTo>
                  <a:cubicBezTo>
                    <a:pt x="24209" y="23077"/>
                    <a:pt x="23266" y="21755"/>
                    <a:pt x="22180" y="20481"/>
                  </a:cubicBezTo>
                  <a:lnTo>
                    <a:pt x="22180" y="20481"/>
                  </a:lnTo>
                  <a:cubicBezTo>
                    <a:pt x="22841" y="20552"/>
                    <a:pt x="23407" y="20694"/>
                    <a:pt x="23974" y="20812"/>
                  </a:cubicBezTo>
                  <a:cubicBezTo>
                    <a:pt x="26700" y="21374"/>
                    <a:pt x="29426" y="22056"/>
                    <a:pt x="32226" y="22056"/>
                  </a:cubicBezTo>
                  <a:cubicBezTo>
                    <a:pt x="32479" y="22056"/>
                    <a:pt x="32733" y="22050"/>
                    <a:pt x="32987" y="22039"/>
                  </a:cubicBezTo>
                  <a:cubicBezTo>
                    <a:pt x="34615" y="21968"/>
                    <a:pt x="36196" y="21661"/>
                    <a:pt x="37659" y="20812"/>
                  </a:cubicBezTo>
                  <a:cubicBezTo>
                    <a:pt x="37423" y="20670"/>
                    <a:pt x="37140" y="20576"/>
                    <a:pt x="36857" y="20576"/>
                  </a:cubicBezTo>
                  <a:cubicBezTo>
                    <a:pt x="35582" y="20434"/>
                    <a:pt x="34332" y="20175"/>
                    <a:pt x="33105" y="19821"/>
                  </a:cubicBezTo>
                  <a:cubicBezTo>
                    <a:pt x="31972" y="19490"/>
                    <a:pt x="30934" y="19018"/>
                    <a:pt x="30297" y="17933"/>
                  </a:cubicBezTo>
                  <a:cubicBezTo>
                    <a:pt x="29731" y="16942"/>
                    <a:pt x="28834" y="16187"/>
                    <a:pt x="27749" y="15809"/>
                  </a:cubicBezTo>
                  <a:cubicBezTo>
                    <a:pt x="27536" y="15715"/>
                    <a:pt x="27277" y="15739"/>
                    <a:pt x="27135" y="15456"/>
                  </a:cubicBezTo>
                  <a:cubicBezTo>
                    <a:pt x="28726" y="15043"/>
                    <a:pt x="30326" y="14778"/>
                    <a:pt x="31936" y="14778"/>
                  </a:cubicBezTo>
                  <a:cubicBezTo>
                    <a:pt x="32810" y="14778"/>
                    <a:pt x="33687" y="14856"/>
                    <a:pt x="34568" y="15031"/>
                  </a:cubicBezTo>
                  <a:cubicBezTo>
                    <a:pt x="37069" y="15550"/>
                    <a:pt x="39098" y="17036"/>
                    <a:pt x="41245" y="18452"/>
                  </a:cubicBezTo>
                  <a:cubicBezTo>
                    <a:pt x="41056" y="15951"/>
                    <a:pt x="41481" y="15290"/>
                    <a:pt x="43699" y="14370"/>
                  </a:cubicBezTo>
                  <a:cubicBezTo>
                    <a:pt x="46908" y="13025"/>
                    <a:pt x="49763" y="10972"/>
                    <a:pt x="52052" y="8353"/>
                  </a:cubicBezTo>
                  <a:cubicBezTo>
                    <a:pt x="51438" y="8353"/>
                    <a:pt x="50896" y="8684"/>
                    <a:pt x="50306" y="8802"/>
                  </a:cubicBezTo>
                  <a:cubicBezTo>
                    <a:pt x="48536" y="9132"/>
                    <a:pt x="46767" y="9250"/>
                    <a:pt x="45021" y="9769"/>
                  </a:cubicBezTo>
                  <a:cubicBezTo>
                    <a:pt x="42472" y="10548"/>
                    <a:pt x="39995" y="11468"/>
                    <a:pt x="38225" y="13615"/>
                  </a:cubicBezTo>
                  <a:cubicBezTo>
                    <a:pt x="38118" y="13733"/>
                    <a:pt x="38026" y="13773"/>
                    <a:pt x="37935" y="13773"/>
                  </a:cubicBezTo>
                  <a:cubicBezTo>
                    <a:pt x="37825" y="13773"/>
                    <a:pt x="37717" y="13714"/>
                    <a:pt x="37588" y="13662"/>
                  </a:cubicBezTo>
                  <a:cubicBezTo>
                    <a:pt x="36951" y="13379"/>
                    <a:pt x="36314" y="13120"/>
                    <a:pt x="35677" y="12907"/>
                  </a:cubicBezTo>
                  <a:cubicBezTo>
                    <a:pt x="33991" y="12402"/>
                    <a:pt x="32315" y="12178"/>
                    <a:pt x="30642" y="12178"/>
                  </a:cubicBezTo>
                  <a:cubicBezTo>
                    <a:pt x="28568" y="12178"/>
                    <a:pt x="26498" y="12521"/>
                    <a:pt x="24422" y="13096"/>
                  </a:cubicBezTo>
                  <a:cubicBezTo>
                    <a:pt x="23209" y="13435"/>
                    <a:pt x="22006" y="13669"/>
                    <a:pt x="20838" y="13669"/>
                  </a:cubicBezTo>
                  <a:cubicBezTo>
                    <a:pt x="18915" y="13669"/>
                    <a:pt x="17085" y="13034"/>
                    <a:pt x="15456" y="11185"/>
                  </a:cubicBezTo>
                  <a:lnTo>
                    <a:pt x="15456" y="11185"/>
                  </a:lnTo>
                  <a:cubicBezTo>
                    <a:pt x="16022" y="14016"/>
                    <a:pt x="17272" y="16234"/>
                    <a:pt x="19585" y="17886"/>
                  </a:cubicBezTo>
                  <a:cubicBezTo>
                    <a:pt x="19451" y="17903"/>
                    <a:pt x="19389" y="17919"/>
                    <a:pt x="19355" y="17919"/>
                  </a:cubicBezTo>
                  <a:cubicBezTo>
                    <a:pt x="19341" y="17919"/>
                    <a:pt x="19332" y="17916"/>
                    <a:pt x="19325" y="17909"/>
                  </a:cubicBezTo>
                  <a:cubicBezTo>
                    <a:pt x="19137" y="17839"/>
                    <a:pt x="18948" y="17768"/>
                    <a:pt x="18783" y="17697"/>
                  </a:cubicBezTo>
                  <a:cubicBezTo>
                    <a:pt x="15904" y="16352"/>
                    <a:pt x="13592" y="14299"/>
                    <a:pt x="11633" y="11869"/>
                  </a:cubicBezTo>
                  <a:cubicBezTo>
                    <a:pt x="8141" y="7551"/>
                    <a:pt x="4366" y="349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6"/>
            <p:cNvSpPr/>
            <p:nvPr/>
          </p:nvSpPr>
          <p:spPr>
            <a:xfrm>
              <a:off x="6790584" y="2507782"/>
              <a:ext cx="657158" cy="1007526"/>
            </a:xfrm>
            <a:custGeom>
              <a:avLst/>
              <a:gdLst/>
              <a:ahLst/>
              <a:cxnLst/>
              <a:rect l="l" t="t" r="r" b="b"/>
              <a:pathLst>
                <a:path w="36267" h="55603" extrusionOk="0">
                  <a:moveTo>
                    <a:pt x="25027" y="1"/>
                  </a:moveTo>
                  <a:cubicBezTo>
                    <a:pt x="25015" y="1"/>
                    <a:pt x="25002" y="2"/>
                    <a:pt x="24988" y="3"/>
                  </a:cubicBezTo>
                  <a:cubicBezTo>
                    <a:pt x="24988" y="1490"/>
                    <a:pt x="24941" y="3000"/>
                    <a:pt x="24988" y="4486"/>
                  </a:cubicBezTo>
                  <a:cubicBezTo>
                    <a:pt x="24988" y="4944"/>
                    <a:pt x="24935" y="5138"/>
                    <a:pt x="24709" y="5138"/>
                  </a:cubicBezTo>
                  <a:cubicBezTo>
                    <a:pt x="24597" y="5138"/>
                    <a:pt x="24444" y="5091"/>
                    <a:pt x="24233" y="5005"/>
                  </a:cubicBezTo>
                  <a:cubicBezTo>
                    <a:pt x="21204" y="3781"/>
                    <a:pt x="18121" y="2977"/>
                    <a:pt x="14870" y="2977"/>
                  </a:cubicBezTo>
                  <a:cubicBezTo>
                    <a:pt x="14424" y="2977"/>
                    <a:pt x="13974" y="2992"/>
                    <a:pt x="13521" y="3023"/>
                  </a:cubicBezTo>
                  <a:cubicBezTo>
                    <a:pt x="12624" y="3094"/>
                    <a:pt x="11728" y="3236"/>
                    <a:pt x="10855" y="3472"/>
                  </a:cubicBezTo>
                  <a:cubicBezTo>
                    <a:pt x="11044" y="3849"/>
                    <a:pt x="11397" y="3967"/>
                    <a:pt x="11657" y="4156"/>
                  </a:cubicBezTo>
                  <a:cubicBezTo>
                    <a:pt x="13899" y="5713"/>
                    <a:pt x="16093" y="7270"/>
                    <a:pt x="17886" y="9323"/>
                  </a:cubicBezTo>
                  <a:cubicBezTo>
                    <a:pt x="19797" y="11470"/>
                    <a:pt x="21024" y="13901"/>
                    <a:pt x="20694" y="16874"/>
                  </a:cubicBezTo>
                  <a:cubicBezTo>
                    <a:pt x="20647" y="17794"/>
                    <a:pt x="20387" y="18667"/>
                    <a:pt x="19986" y="19469"/>
                  </a:cubicBezTo>
                  <a:cubicBezTo>
                    <a:pt x="19349" y="18761"/>
                    <a:pt x="18570" y="18219"/>
                    <a:pt x="17721" y="17865"/>
                  </a:cubicBezTo>
                  <a:cubicBezTo>
                    <a:pt x="16046" y="17110"/>
                    <a:pt x="14158" y="16685"/>
                    <a:pt x="13238" y="14774"/>
                  </a:cubicBezTo>
                  <a:lnTo>
                    <a:pt x="13238" y="14774"/>
                  </a:lnTo>
                  <a:cubicBezTo>
                    <a:pt x="13309" y="18266"/>
                    <a:pt x="12672" y="21616"/>
                    <a:pt x="12341" y="25014"/>
                  </a:cubicBezTo>
                  <a:cubicBezTo>
                    <a:pt x="11987" y="28483"/>
                    <a:pt x="11893" y="31951"/>
                    <a:pt x="12624" y="35396"/>
                  </a:cubicBezTo>
                  <a:cubicBezTo>
                    <a:pt x="13144" y="37897"/>
                    <a:pt x="13875" y="40351"/>
                    <a:pt x="14300" y="42852"/>
                  </a:cubicBezTo>
                  <a:cubicBezTo>
                    <a:pt x="14984" y="46840"/>
                    <a:pt x="12790" y="50426"/>
                    <a:pt x="9014" y="51488"/>
                  </a:cubicBezTo>
                  <a:cubicBezTo>
                    <a:pt x="8075" y="51753"/>
                    <a:pt x="7099" y="51891"/>
                    <a:pt x="6124" y="51891"/>
                  </a:cubicBezTo>
                  <a:cubicBezTo>
                    <a:pt x="5358" y="51891"/>
                    <a:pt x="4594" y="51806"/>
                    <a:pt x="3847" y="51630"/>
                  </a:cubicBezTo>
                  <a:cubicBezTo>
                    <a:pt x="2809" y="51417"/>
                    <a:pt x="1723" y="51158"/>
                    <a:pt x="945" y="50356"/>
                  </a:cubicBezTo>
                  <a:cubicBezTo>
                    <a:pt x="25" y="50686"/>
                    <a:pt x="1" y="50709"/>
                    <a:pt x="496" y="51535"/>
                  </a:cubicBezTo>
                  <a:cubicBezTo>
                    <a:pt x="662" y="51818"/>
                    <a:pt x="874" y="52102"/>
                    <a:pt x="1110" y="52338"/>
                  </a:cubicBezTo>
                  <a:cubicBezTo>
                    <a:pt x="2738" y="54036"/>
                    <a:pt x="4885" y="55145"/>
                    <a:pt x="7198" y="55499"/>
                  </a:cubicBezTo>
                  <a:cubicBezTo>
                    <a:pt x="7494" y="55569"/>
                    <a:pt x="7793" y="55603"/>
                    <a:pt x="8089" y="55603"/>
                  </a:cubicBezTo>
                  <a:cubicBezTo>
                    <a:pt x="8996" y="55603"/>
                    <a:pt x="9878" y="55284"/>
                    <a:pt x="10572" y="54697"/>
                  </a:cubicBezTo>
                  <a:cubicBezTo>
                    <a:pt x="11610" y="53895"/>
                    <a:pt x="12554" y="52998"/>
                    <a:pt x="13427" y="52031"/>
                  </a:cubicBezTo>
                  <a:cubicBezTo>
                    <a:pt x="16872" y="47902"/>
                    <a:pt x="18240" y="43159"/>
                    <a:pt x="16895" y="37944"/>
                  </a:cubicBezTo>
                  <a:cubicBezTo>
                    <a:pt x="15479" y="32447"/>
                    <a:pt x="15291" y="26689"/>
                    <a:pt x="16423" y="21121"/>
                  </a:cubicBezTo>
                  <a:cubicBezTo>
                    <a:pt x="16456" y="20889"/>
                    <a:pt x="16501" y="20704"/>
                    <a:pt x="16672" y="20704"/>
                  </a:cubicBezTo>
                  <a:cubicBezTo>
                    <a:pt x="16744" y="20704"/>
                    <a:pt x="16839" y="20737"/>
                    <a:pt x="16966" y="20814"/>
                  </a:cubicBezTo>
                  <a:cubicBezTo>
                    <a:pt x="17933" y="21310"/>
                    <a:pt x="18854" y="21876"/>
                    <a:pt x="19727" y="22513"/>
                  </a:cubicBezTo>
                  <a:cubicBezTo>
                    <a:pt x="20788" y="23410"/>
                    <a:pt x="21732" y="24424"/>
                    <a:pt x="22534" y="25557"/>
                  </a:cubicBezTo>
                  <a:cubicBezTo>
                    <a:pt x="22747" y="22183"/>
                    <a:pt x="22700" y="19068"/>
                    <a:pt x="22157" y="15906"/>
                  </a:cubicBezTo>
                  <a:cubicBezTo>
                    <a:pt x="21591" y="12745"/>
                    <a:pt x="20246" y="9890"/>
                    <a:pt x="18736" y="6987"/>
                  </a:cubicBezTo>
                  <a:lnTo>
                    <a:pt x="18736" y="6987"/>
                  </a:lnTo>
                  <a:cubicBezTo>
                    <a:pt x="21095" y="7436"/>
                    <a:pt x="23313" y="7860"/>
                    <a:pt x="25271" y="9111"/>
                  </a:cubicBezTo>
                  <a:cubicBezTo>
                    <a:pt x="25424" y="9207"/>
                    <a:pt x="25533" y="9252"/>
                    <a:pt x="25610" y="9252"/>
                  </a:cubicBezTo>
                  <a:cubicBezTo>
                    <a:pt x="25760" y="9252"/>
                    <a:pt x="25791" y="9084"/>
                    <a:pt x="25791" y="8804"/>
                  </a:cubicBezTo>
                  <a:cubicBezTo>
                    <a:pt x="25767" y="7365"/>
                    <a:pt x="25578" y="5949"/>
                    <a:pt x="25437" y="4510"/>
                  </a:cubicBezTo>
                  <a:lnTo>
                    <a:pt x="25437" y="4510"/>
                  </a:lnTo>
                  <a:cubicBezTo>
                    <a:pt x="26097" y="4746"/>
                    <a:pt x="26687" y="4982"/>
                    <a:pt x="27277" y="5170"/>
                  </a:cubicBezTo>
                  <a:cubicBezTo>
                    <a:pt x="28626" y="5624"/>
                    <a:pt x="29974" y="5865"/>
                    <a:pt x="31320" y="5865"/>
                  </a:cubicBezTo>
                  <a:cubicBezTo>
                    <a:pt x="32777" y="5865"/>
                    <a:pt x="34230" y="5583"/>
                    <a:pt x="35677" y="4982"/>
                  </a:cubicBezTo>
                  <a:cubicBezTo>
                    <a:pt x="35937" y="4887"/>
                    <a:pt x="36267" y="4864"/>
                    <a:pt x="36196" y="4415"/>
                  </a:cubicBezTo>
                  <a:cubicBezTo>
                    <a:pt x="36007" y="2929"/>
                    <a:pt x="35748" y="1419"/>
                    <a:pt x="35016" y="74"/>
                  </a:cubicBezTo>
                  <a:cubicBezTo>
                    <a:pt x="34639" y="1348"/>
                    <a:pt x="34002" y="2410"/>
                    <a:pt x="32728" y="3047"/>
                  </a:cubicBezTo>
                  <a:cubicBezTo>
                    <a:pt x="31837" y="3484"/>
                    <a:pt x="30845" y="3725"/>
                    <a:pt x="29872" y="3725"/>
                  </a:cubicBezTo>
                  <a:cubicBezTo>
                    <a:pt x="27855" y="3725"/>
                    <a:pt x="25925" y="2691"/>
                    <a:pt x="25177" y="239"/>
                  </a:cubicBezTo>
                  <a:cubicBezTo>
                    <a:pt x="25155" y="151"/>
                    <a:pt x="25195" y="1"/>
                    <a:pt x="25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6"/>
            <p:cNvSpPr/>
            <p:nvPr/>
          </p:nvSpPr>
          <p:spPr>
            <a:xfrm>
              <a:off x="7369481" y="2418794"/>
              <a:ext cx="445535" cy="582014"/>
            </a:xfrm>
            <a:custGeom>
              <a:avLst/>
              <a:gdLst/>
              <a:ahLst/>
              <a:cxnLst/>
              <a:rect l="l" t="t" r="r" b="b"/>
              <a:pathLst>
                <a:path w="24588" h="32120" extrusionOk="0">
                  <a:moveTo>
                    <a:pt x="15951" y="5315"/>
                  </a:moveTo>
                  <a:cubicBezTo>
                    <a:pt x="15975" y="5315"/>
                    <a:pt x="15999" y="5339"/>
                    <a:pt x="15999" y="5362"/>
                  </a:cubicBezTo>
                  <a:lnTo>
                    <a:pt x="15975" y="5410"/>
                  </a:lnTo>
                  <a:lnTo>
                    <a:pt x="15904" y="5362"/>
                  </a:lnTo>
                  <a:cubicBezTo>
                    <a:pt x="15928" y="5339"/>
                    <a:pt x="15951" y="5315"/>
                    <a:pt x="15951" y="5315"/>
                  </a:cubicBezTo>
                  <a:close/>
                  <a:moveTo>
                    <a:pt x="24443" y="1"/>
                  </a:moveTo>
                  <a:cubicBezTo>
                    <a:pt x="24191" y="1"/>
                    <a:pt x="23956" y="56"/>
                    <a:pt x="23738" y="195"/>
                  </a:cubicBezTo>
                  <a:cubicBezTo>
                    <a:pt x="22228" y="761"/>
                    <a:pt x="20954" y="1729"/>
                    <a:pt x="19632" y="2625"/>
                  </a:cubicBezTo>
                  <a:cubicBezTo>
                    <a:pt x="18264" y="3569"/>
                    <a:pt x="16848" y="4371"/>
                    <a:pt x="15196" y="4678"/>
                  </a:cubicBezTo>
                  <a:cubicBezTo>
                    <a:pt x="15068" y="4701"/>
                    <a:pt x="14938" y="4707"/>
                    <a:pt x="14807" y="4707"/>
                  </a:cubicBezTo>
                  <a:cubicBezTo>
                    <a:pt x="14627" y="4707"/>
                    <a:pt x="14444" y="4695"/>
                    <a:pt x="14261" y="4695"/>
                  </a:cubicBezTo>
                  <a:cubicBezTo>
                    <a:pt x="14016" y="4695"/>
                    <a:pt x="13768" y="4717"/>
                    <a:pt x="13521" y="4820"/>
                  </a:cubicBezTo>
                  <a:cubicBezTo>
                    <a:pt x="15149" y="7085"/>
                    <a:pt x="17485" y="8831"/>
                    <a:pt x="18169" y="11662"/>
                  </a:cubicBezTo>
                  <a:cubicBezTo>
                    <a:pt x="17768" y="11403"/>
                    <a:pt x="17343" y="11214"/>
                    <a:pt x="16872" y="11073"/>
                  </a:cubicBezTo>
                  <a:cubicBezTo>
                    <a:pt x="15503" y="10742"/>
                    <a:pt x="13993" y="10907"/>
                    <a:pt x="12813" y="9680"/>
                  </a:cubicBezTo>
                  <a:lnTo>
                    <a:pt x="12813" y="9680"/>
                  </a:lnTo>
                  <a:cubicBezTo>
                    <a:pt x="12860" y="11190"/>
                    <a:pt x="13474" y="12299"/>
                    <a:pt x="14276" y="13314"/>
                  </a:cubicBezTo>
                  <a:cubicBezTo>
                    <a:pt x="14960" y="14211"/>
                    <a:pt x="15692" y="15060"/>
                    <a:pt x="16400" y="15933"/>
                  </a:cubicBezTo>
                  <a:cubicBezTo>
                    <a:pt x="16565" y="16122"/>
                    <a:pt x="16777" y="16311"/>
                    <a:pt x="16659" y="16688"/>
                  </a:cubicBezTo>
                  <a:cubicBezTo>
                    <a:pt x="15409" y="15980"/>
                    <a:pt x="14064" y="15721"/>
                    <a:pt x="12766" y="15320"/>
                  </a:cubicBezTo>
                  <a:cubicBezTo>
                    <a:pt x="11445" y="14919"/>
                    <a:pt x="10194" y="14399"/>
                    <a:pt x="9156" y="13432"/>
                  </a:cubicBezTo>
                  <a:lnTo>
                    <a:pt x="9156" y="13432"/>
                  </a:lnTo>
                  <a:cubicBezTo>
                    <a:pt x="9274" y="16735"/>
                    <a:pt x="10218" y="19496"/>
                    <a:pt x="13450" y="21195"/>
                  </a:cubicBezTo>
                  <a:cubicBezTo>
                    <a:pt x="12955" y="21195"/>
                    <a:pt x="12459" y="21101"/>
                    <a:pt x="11987" y="20912"/>
                  </a:cubicBezTo>
                  <a:cubicBezTo>
                    <a:pt x="10336" y="20369"/>
                    <a:pt x="8873" y="19449"/>
                    <a:pt x="7363" y="18670"/>
                  </a:cubicBezTo>
                  <a:cubicBezTo>
                    <a:pt x="7065" y="18512"/>
                    <a:pt x="6884" y="18420"/>
                    <a:pt x="6774" y="18420"/>
                  </a:cubicBezTo>
                  <a:cubicBezTo>
                    <a:pt x="6604" y="18420"/>
                    <a:pt x="6598" y="18637"/>
                    <a:pt x="6584" y="19166"/>
                  </a:cubicBezTo>
                  <a:cubicBezTo>
                    <a:pt x="6537" y="20345"/>
                    <a:pt x="7032" y="21384"/>
                    <a:pt x="7646" y="22327"/>
                  </a:cubicBezTo>
                  <a:cubicBezTo>
                    <a:pt x="8259" y="23271"/>
                    <a:pt x="8920" y="24168"/>
                    <a:pt x="9533" y="25112"/>
                  </a:cubicBezTo>
                  <a:cubicBezTo>
                    <a:pt x="9793" y="25513"/>
                    <a:pt x="10100" y="25914"/>
                    <a:pt x="10076" y="26527"/>
                  </a:cubicBezTo>
                  <a:cubicBezTo>
                    <a:pt x="7382" y="24008"/>
                    <a:pt x="4129" y="23908"/>
                    <a:pt x="849" y="23908"/>
                  </a:cubicBezTo>
                  <a:cubicBezTo>
                    <a:pt x="567" y="23908"/>
                    <a:pt x="284" y="23908"/>
                    <a:pt x="1" y="23908"/>
                  </a:cubicBezTo>
                  <a:cubicBezTo>
                    <a:pt x="1865" y="24498"/>
                    <a:pt x="3351" y="25513"/>
                    <a:pt x="4107" y="27400"/>
                  </a:cubicBezTo>
                  <a:cubicBezTo>
                    <a:pt x="4272" y="27518"/>
                    <a:pt x="4437" y="27660"/>
                    <a:pt x="4626" y="27778"/>
                  </a:cubicBezTo>
                  <a:cubicBezTo>
                    <a:pt x="7221" y="29170"/>
                    <a:pt x="9840" y="30586"/>
                    <a:pt x="12459" y="31978"/>
                  </a:cubicBezTo>
                  <a:cubicBezTo>
                    <a:pt x="12540" y="32027"/>
                    <a:pt x="12632" y="32120"/>
                    <a:pt x="12759" y="32120"/>
                  </a:cubicBezTo>
                  <a:cubicBezTo>
                    <a:pt x="12816" y="32120"/>
                    <a:pt x="12881" y="32100"/>
                    <a:pt x="12955" y="32049"/>
                  </a:cubicBezTo>
                  <a:cubicBezTo>
                    <a:pt x="12695" y="29288"/>
                    <a:pt x="12011" y="26669"/>
                    <a:pt x="9628" y="24687"/>
                  </a:cubicBezTo>
                  <a:cubicBezTo>
                    <a:pt x="12766" y="24545"/>
                    <a:pt x="15597" y="23932"/>
                    <a:pt x="17768" y="21596"/>
                  </a:cubicBezTo>
                  <a:cubicBezTo>
                    <a:pt x="14488" y="20440"/>
                    <a:pt x="12648" y="18859"/>
                    <a:pt x="12695" y="17207"/>
                  </a:cubicBezTo>
                  <a:lnTo>
                    <a:pt x="12695" y="17207"/>
                  </a:lnTo>
                  <a:cubicBezTo>
                    <a:pt x="13894" y="18890"/>
                    <a:pt x="15506" y="19598"/>
                    <a:pt x="17396" y="19598"/>
                  </a:cubicBezTo>
                  <a:cubicBezTo>
                    <a:pt x="17626" y="19598"/>
                    <a:pt x="17860" y="19587"/>
                    <a:pt x="18098" y="19567"/>
                  </a:cubicBezTo>
                  <a:cubicBezTo>
                    <a:pt x="19207" y="19472"/>
                    <a:pt x="20246" y="19071"/>
                    <a:pt x="21307" y="18859"/>
                  </a:cubicBezTo>
                  <a:cubicBezTo>
                    <a:pt x="21095" y="17821"/>
                    <a:pt x="20647" y="16830"/>
                    <a:pt x="20033" y="15980"/>
                  </a:cubicBezTo>
                  <a:cubicBezTo>
                    <a:pt x="20529" y="15839"/>
                    <a:pt x="21071" y="15768"/>
                    <a:pt x="21591" y="15768"/>
                  </a:cubicBezTo>
                  <a:cubicBezTo>
                    <a:pt x="21638" y="15438"/>
                    <a:pt x="21591" y="15084"/>
                    <a:pt x="21473" y="14753"/>
                  </a:cubicBezTo>
                  <a:cubicBezTo>
                    <a:pt x="20670" y="11167"/>
                    <a:pt x="19255" y="7958"/>
                    <a:pt x="16234" y="5669"/>
                  </a:cubicBezTo>
                  <a:cubicBezTo>
                    <a:pt x="16187" y="5622"/>
                    <a:pt x="16164" y="5575"/>
                    <a:pt x="16140" y="5528"/>
                  </a:cubicBezTo>
                  <a:lnTo>
                    <a:pt x="16187" y="5433"/>
                  </a:lnTo>
                  <a:lnTo>
                    <a:pt x="16541" y="5433"/>
                  </a:lnTo>
                  <a:cubicBezTo>
                    <a:pt x="16773" y="5468"/>
                    <a:pt x="17006" y="5485"/>
                    <a:pt x="17237" y="5485"/>
                  </a:cubicBezTo>
                  <a:cubicBezTo>
                    <a:pt x="18412" y="5485"/>
                    <a:pt x="19547" y="5042"/>
                    <a:pt x="20434" y="4253"/>
                  </a:cubicBezTo>
                  <a:cubicBezTo>
                    <a:pt x="21921" y="2956"/>
                    <a:pt x="23219" y="1446"/>
                    <a:pt x="24587" y="6"/>
                  </a:cubicBezTo>
                  <a:cubicBezTo>
                    <a:pt x="24539" y="3"/>
                    <a:pt x="24491" y="1"/>
                    <a:pt x="2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6"/>
            <p:cNvSpPr/>
            <p:nvPr/>
          </p:nvSpPr>
          <p:spPr>
            <a:xfrm>
              <a:off x="5713603" y="2414627"/>
              <a:ext cx="454921" cy="588320"/>
            </a:xfrm>
            <a:custGeom>
              <a:avLst/>
              <a:gdLst/>
              <a:ahLst/>
              <a:cxnLst/>
              <a:rect l="l" t="t" r="r" b="b"/>
              <a:pathLst>
                <a:path w="25106" h="32468" extrusionOk="0">
                  <a:moveTo>
                    <a:pt x="331" y="0"/>
                  </a:moveTo>
                  <a:cubicBezTo>
                    <a:pt x="0" y="95"/>
                    <a:pt x="236" y="236"/>
                    <a:pt x="331" y="331"/>
                  </a:cubicBezTo>
                  <a:cubicBezTo>
                    <a:pt x="1511" y="1416"/>
                    <a:pt x="2549" y="2643"/>
                    <a:pt x="3681" y="3776"/>
                  </a:cubicBezTo>
                  <a:cubicBezTo>
                    <a:pt x="4837" y="4931"/>
                    <a:pt x="6156" y="5746"/>
                    <a:pt x="7745" y="5746"/>
                  </a:cubicBezTo>
                  <a:cubicBezTo>
                    <a:pt x="8070" y="5746"/>
                    <a:pt x="8406" y="5712"/>
                    <a:pt x="8754" y="5640"/>
                  </a:cubicBezTo>
                  <a:cubicBezTo>
                    <a:pt x="8825" y="5640"/>
                    <a:pt x="8896" y="5640"/>
                    <a:pt x="8872" y="5805"/>
                  </a:cubicBezTo>
                  <a:cubicBezTo>
                    <a:pt x="5498" y="8235"/>
                    <a:pt x="4082" y="11822"/>
                    <a:pt x="3304" y="15880"/>
                  </a:cubicBezTo>
                  <a:cubicBezTo>
                    <a:pt x="5309" y="14511"/>
                    <a:pt x="7575" y="13497"/>
                    <a:pt x="9934" y="12907"/>
                  </a:cubicBezTo>
                  <a:lnTo>
                    <a:pt x="9934" y="12907"/>
                  </a:lnTo>
                  <a:cubicBezTo>
                    <a:pt x="7834" y="14724"/>
                    <a:pt x="6017" y="16847"/>
                    <a:pt x="4507" y="19207"/>
                  </a:cubicBezTo>
                  <a:cubicBezTo>
                    <a:pt x="5609" y="19557"/>
                    <a:pt x="6672" y="19774"/>
                    <a:pt x="7682" y="19774"/>
                  </a:cubicBezTo>
                  <a:cubicBezTo>
                    <a:pt x="9399" y="19774"/>
                    <a:pt x="10966" y="19148"/>
                    <a:pt x="12317" y="17484"/>
                  </a:cubicBezTo>
                  <a:lnTo>
                    <a:pt x="12317" y="17484"/>
                  </a:lnTo>
                  <a:cubicBezTo>
                    <a:pt x="11468" y="19986"/>
                    <a:pt x="9580" y="21165"/>
                    <a:pt x="7103" y="21732"/>
                  </a:cubicBezTo>
                  <a:cubicBezTo>
                    <a:pt x="9344" y="24162"/>
                    <a:pt x="12199" y="24705"/>
                    <a:pt x="15219" y="24893"/>
                  </a:cubicBezTo>
                  <a:cubicBezTo>
                    <a:pt x="12978" y="26899"/>
                    <a:pt x="12176" y="29471"/>
                    <a:pt x="11893" y="32468"/>
                  </a:cubicBezTo>
                  <a:cubicBezTo>
                    <a:pt x="13757" y="31453"/>
                    <a:pt x="15455" y="30556"/>
                    <a:pt x="17131" y="29612"/>
                  </a:cubicBezTo>
                  <a:cubicBezTo>
                    <a:pt x="18499" y="28881"/>
                    <a:pt x="19915" y="28268"/>
                    <a:pt x="21165" y="27371"/>
                  </a:cubicBezTo>
                  <a:cubicBezTo>
                    <a:pt x="21897" y="25578"/>
                    <a:pt x="23383" y="24728"/>
                    <a:pt x="25106" y="24138"/>
                  </a:cubicBezTo>
                  <a:cubicBezTo>
                    <a:pt x="24616" y="24129"/>
                    <a:pt x="24128" y="24121"/>
                    <a:pt x="23643" y="24121"/>
                  </a:cubicBezTo>
                  <a:cubicBezTo>
                    <a:pt x="20618" y="24121"/>
                    <a:pt x="17697" y="24431"/>
                    <a:pt x="15196" y="26545"/>
                  </a:cubicBezTo>
                  <a:cubicBezTo>
                    <a:pt x="15159" y="26601"/>
                    <a:pt x="15122" y="26685"/>
                    <a:pt x="15074" y="26685"/>
                  </a:cubicBezTo>
                  <a:cubicBezTo>
                    <a:pt x="15060" y="26685"/>
                    <a:pt x="15046" y="26678"/>
                    <a:pt x="15031" y="26663"/>
                  </a:cubicBezTo>
                  <a:cubicBezTo>
                    <a:pt x="14960" y="26616"/>
                    <a:pt x="15007" y="26498"/>
                    <a:pt x="15078" y="26427"/>
                  </a:cubicBezTo>
                  <a:cubicBezTo>
                    <a:pt x="15196" y="25837"/>
                    <a:pt x="15573" y="25365"/>
                    <a:pt x="15904" y="24870"/>
                  </a:cubicBezTo>
                  <a:cubicBezTo>
                    <a:pt x="16541" y="23926"/>
                    <a:pt x="17249" y="23006"/>
                    <a:pt x="17839" y="22015"/>
                  </a:cubicBezTo>
                  <a:cubicBezTo>
                    <a:pt x="18452" y="20977"/>
                    <a:pt x="18688" y="19750"/>
                    <a:pt x="18476" y="18546"/>
                  </a:cubicBezTo>
                  <a:lnTo>
                    <a:pt x="18476" y="18546"/>
                  </a:lnTo>
                  <a:cubicBezTo>
                    <a:pt x="16258" y="19584"/>
                    <a:pt x="14299" y="21071"/>
                    <a:pt x="11845" y="21425"/>
                  </a:cubicBezTo>
                  <a:cubicBezTo>
                    <a:pt x="14866" y="19726"/>
                    <a:pt x="15904" y="17013"/>
                    <a:pt x="15951" y="13733"/>
                  </a:cubicBezTo>
                  <a:lnTo>
                    <a:pt x="15951" y="13733"/>
                  </a:lnTo>
                  <a:cubicBezTo>
                    <a:pt x="13780" y="15715"/>
                    <a:pt x="10831" y="15597"/>
                    <a:pt x="8282" y="16965"/>
                  </a:cubicBezTo>
                  <a:cubicBezTo>
                    <a:pt x="8542" y="16375"/>
                    <a:pt x="8896" y="15833"/>
                    <a:pt x="9344" y="15361"/>
                  </a:cubicBezTo>
                  <a:cubicBezTo>
                    <a:pt x="10194" y="14299"/>
                    <a:pt x="11185" y="13308"/>
                    <a:pt x="11775" y="12058"/>
                  </a:cubicBezTo>
                  <a:cubicBezTo>
                    <a:pt x="12128" y="11373"/>
                    <a:pt x="12294" y="10618"/>
                    <a:pt x="12270" y="9840"/>
                  </a:cubicBezTo>
                  <a:lnTo>
                    <a:pt x="12270" y="9840"/>
                  </a:lnTo>
                  <a:cubicBezTo>
                    <a:pt x="11421" y="10901"/>
                    <a:pt x="10312" y="10949"/>
                    <a:pt x="9226" y="11114"/>
                  </a:cubicBezTo>
                  <a:cubicBezTo>
                    <a:pt x="8424" y="11185"/>
                    <a:pt x="7669" y="11444"/>
                    <a:pt x="7008" y="11869"/>
                  </a:cubicBezTo>
                  <a:lnTo>
                    <a:pt x="6914" y="11940"/>
                  </a:lnTo>
                  <a:lnTo>
                    <a:pt x="6961" y="11822"/>
                  </a:lnTo>
                  <a:cubicBezTo>
                    <a:pt x="6985" y="11326"/>
                    <a:pt x="7150" y="10854"/>
                    <a:pt x="7409" y="10429"/>
                  </a:cubicBezTo>
                  <a:cubicBezTo>
                    <a:pt x="8070" y="9155"/>
                    <a:pt x="9014" y="8094"/>
                    <a:pt x="9958" y="7008"/>
                  </a:cubicBezTo>
                  <a:cubicBezTo>
                    <a:pt x="10571" y="6371"/>
                    <a:pt x="11137" y="5687"/>
                    <a:pt x="11609" y="4932"/>
                  </a:cubicBezTo>
                  <a:lnTo>
                    <a:pt x="11609" y="4932"/>
                  </a:lnTo>
                  <a:cubicBezTo>
                    <a:pt x="11432" y="4943"/>
                    <a:pt x="11258" y="4949"/>
                    <a:pt x="11085" y="4949"/>
                  </a:cubicBezTo>
                  <a:cubicBezTo>
                    <a:pt x="9126" y="4949"/>
                    <a:pt x="7486" y="4225"/>
                    <a:pt x="5947" y="3162"/>
                  </a:cubicBezTo>
                  <a:cubicBezTo>
                    <a:pt x="4177" y="1959"/>
                    <a:pt x="2431" y="661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6"/>
            <p:cNvSpPr/>
            <p:nvPr/>
          </p:nvSpPr>
          <p:spPr>
            <a:xfrm>
              <a:off x="5906001" y="1329257"/>
              <a:ext cx="486993" cy="317082"/>
            </a:xfrm>
            <a:custGeom>
              <a:avLst/>
              <a:gdLst/>
              <a:ahLst/>
              <a:cxnLst/>
              <a:rect l="l" t="t" r="r" b="b"/>
              <a:pathLst>
                <a:path w="26876" h="17499" extrusionOk="0">
                  <a:moveTo>
                    <a:pt x="11016" y="0"/>
                  </a:moveTo>
                  <a:cubicBezTo>
                    <a:pt x="10869" y="0"/>
                    <a:pt x="10807" y="129"/>
                    <a:pt x="10807" y="463"/>
                  </a:cubicBezTo>
                  <a:cubicBezTo>
                    <a:pt x="10878" y="3035"/>
                    <a:pt x="11633" y="5323"/>
                    <a:pt x="13473" y="7164"/>
                  </a:cubicBezTo>
                  <a:lnTo>
                    <a:pt x="15149" y="8462"/>
                  </a:lnTo>
                  <a:lnTo>
                    <a:pt x="12105" y="9028"/>
                  </a:lnTo>
                  <a:cubicBezTo>
                    <a:pt x="9250" y="10019"/>
                    <a:pt x="6489" y="11246"/>
                    <a:pt x="3823" y="12732"/>
                  </a:cubicBezTo>
                  <a:cubicBezTo>
                    <a:pt x="5073" y="13794"/>
                    <a:pt x="6465" y="14455"/>
                    <a:pt x="7905" y="15092"/>
                  </a:cubicBezTo>
                  <a:cubicBezTo>
                    <a:pt x="7598" y="15115"/>
                    <a:pt x="7291" y="15139"/>
                    <a:pt x="6985" y="15139"/>
                  </a:cubicBezTo>
                  <a:cubicBezTo>
                    <a:pt x="4483" y="15304"/>
                    <a:pt x="2077" y="16130"/>
                    <a:pt x="0" y="17499"/>
                  </a:cubicBezTo>
                  <a:cubicBezTo>
                    <a:pt x="354" y="17428"/>
                    <a:pt x="708" y="17381"/>
                    <a:pt x="1062" y="17286"/>
                  </a:cubicBezTo>
                  <a:cubicBezTo>
                    <a:pt x="2690" y="16840"/>
                    <a:pt x="4350" y="16618"/>
                    <a:pt x="6029" y="16618"/>
                  </a:cubicBezTo>
                  <a:cubicBezTo>
                    <a:pt x="6394" y="16618"/>
                    <a:pt x="6760" y="16628"/>
                    <a:pt x="7126" y="16649"/>
                  </a:cubicBezTo>
                  <a:cubicBezTo>
                    <a:pt x="8275" y="16745"/>
                    <a:pt x="9423" y="16873"/>
                    <a:pt x="10579" y="16873"/>
                  </a:cubicBezTo>
                  <a:cubicBezTo>
                    <a:pt x="11133" y="16873"/>
                    <a:pt x="11688" y="16844"/>
                    <a:pt x="12246" y="16767"/>
                  </a:cubicBezTo>
                  <a:cubicBezTo>
                    <a:pt x="13780" y="16555"/>
                    <a:pt x="15266" y="16366"/>
                    <a:pt x="16517" y="15328"/>
                  </a:cubicBezTo>
                  <a:cubicBezTo>
                    <a:pt x="17154" y="14785"/>
                    <a:pt x="17154" y="14478"/>
                    <a:pt x="16423" y="14077"/>
                  </a:cubicBezTo>
                  <a:cubicBezTo>
                    <a:pt x="15620" y="13629"/>
                    <a:pt x="14771" y="13299"/>
                    <a:pt x="13945" y="12921"/>
                  </a:cubicBezTo>
                  <a:cubicBezTo>
                    <a:pt x="13544" y="12779"/>
                    <a:pt x="13214" y="12544"/>
                    <a:pt x="12931" y="12213"/>
                  </a:cubicBezTo>
                  <a:cubicBezTo>
                    <a:pt x="13473" y="11859"/>
                    <a:pt x="14087" y="11600"/>
                    <a:pt x="14724" y="11458"/>
                  </a:cubicBezTo>
                  <a:cubicBezTo>
                    <a:pt x="15951" y="11199"/>
                    <a:pt x="17178" y="10963"/>
                    <a:pt x="18405" y="10703"/>
                  </a:cubicBezTo>
                  <a:cubicBezTo>
                    <a:pt x="19632" y="10491"/>
                    <a:pt x="20788" y="9877"/>
                    <a:pt x="21684" y="8981"/>
                  </a:cubicBezTo>
                  <a:cubicBezTo>
                    <a:pt x="21968" y="8698"/>
                    <a:pt x="22156" y="8509"/>
                    <a:pt x="21566" y="8320"/>
                  </a:cubicBezTo>
                  <a:cubicBezTo>
                    <a:pt x="19632" y="7683"/>
                    <a:pt x="18357" y="6149"/>
                    <a:pt x="16659" y="4828"/>
                  </a:cubicBezTo>
                  <a:lnTo>
                    <a:pt x="16659" y="4828"/>
                  </a:lnTo>
                  <a:cubicBezTo>
                    <a:pt x="16803" y="4830"/>
                    <a:pt x="16948" y="4831"/>
                    <a:pt x="17092" y="4831"/>
                  </a:cubicBezTo>
                  <a:cubicBezTo>
                    <a:pt x="20414" y="4831"/>
                    <a:pt x="23710" y="4311"/>
                    <a:pt x="26875" y="3271"/>
                  </a:cubicBezTo>
                  <a:lnTo>
                    <a:pt x="26875" y="3271"/>
                  </a:lnTo>
                  <a:cubicBezTo>
                    <a:pt x="26300" y="3308"/>
                    <a:pt x="25724" y="3327"/>
                    <a:pt x="25148" y="3327"/>
                  </a:cubicBezTo>
                  <a:cubicBezTo>
                    <a:pt x="24285" y="3327"/>
                    <a:pt x="23421" y="3285"/>
                    <a:pt x="22557" y="3200"/>
                  </a:cubicBezTo>
                  <a:cubicBezTo>
                    <a:pt x="20646" y="3082"/>
                    <a:pt x="18735" y="2728"/>
                    <a:pt x="16871" y="2162"/>
                  </a:cubicBezTo>
                  <a:cubicBezTo>
                    <a:pt x="14983" y="1690"/>
                    <a:pt x="13143" y="1005"/>
                    <a:pt x="11397" y="132"/>
                  </a:cubicBezTo>
                  <a:cubicBezTo>
                    <a:pt x="11233" y="51"/>
                    <a:pt x="11108" y="0"/>
                    <a:pt x="11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6"/>
            <p:cNvSpPr/>
            <p:nvPr/>
          </p:nvSpPr>
          <p:spPr>
            <a:xfrm>
              <a:off x="7271162" y="1332482"/>
              <a:ext cx="407881" cy="415582"/>
            </a:xfrm>
            <a:custGeom>
              <a:avLst/>
              <a:gdLst/>
              <a:ahLst/>
              <a:cxnLst/>
              <a:rect l="l" t="t" r="r" b="b"/>
              <a:pathLst>
                <a:path w="22510" h="22935" extrusionOk="0">
                  <a:moveTo>
                    <a:pt x="9130" y="0"/>
                  </a:moveTo>
                  <a:cubicBezTo>
                    <a:pt x="9095" y="0"/>
                    <a:pt x="9051" y="45"/>
                    <a:pt x="8990" y="167"/>
                  </a:cubicBezTo>
                  <a:cubicBezTo>
                    <a:pt x="8990" y="285"/>
                    <a:pt x="8990" y="379"/>
                    <a:pt x="8990" y="474"/>
                  </a:cubicBezTo>
                  <a:cubicBezTo>
                    <a:pt x="7904" y="4107"/>
                    <a:pt x="4625" y="6632"/>
                    <a:pt x="826" y="6703"/>
                  </a:cubicBezTo>
                  <a:cubicBezTo>
                    <a:pt x="708" y="6703"/>
                    <a:pt x="560" y="6667"/>
                    <a:pt x="425" y="6667"/>
                  </a:cubicBezTo>
                  <a:cubicBezTo>
                    <a:pt x="289" y="6667"/>
                    <a:pt x="165" y="6703"/>
                    <a:pt x="94" y="6844"/>
                  </a:cubicBezTo>
                  <a:cubicBezTo>
                    <a:pt x="0" y="7104"/>
                    <a:pt x="260" y="7340"/>
                    <a:pt x="425" y="7552"/>
                  </a:cubicBezTo>
                  <a:cubicBezTo>
                    <a:pt x="1534" y="9204"/>
                    <a:pt x="3162" y="10124"/>
                    <a:pt x="5026" y="10643"/>
                  </a:cubicBezTo>
                  <a:cubicBezTo>
                    <a:pt x="6701" y="11139"/>
                    <a:pt x="8376" y="11540"/>
                    <a:pt x="10075" y="11988"/>
                  </a:cubicBezTo>
                  <a:cubicBezTo>
                    <a:pt x="10877" y="12200"/>
                    <a:pt x="11680" y="12531"/>
                    <a:pt x="12388" y="12979"/>
                  </a:cubicBezTo>
                  <a:cubicBezTo>
                    <a:pt x="9013" y="13357"/>
                    <a:pt x="5828" y="14182"/>
                    <a:pt x="2360" y="14536"/>
                  </a:cubicBezTo>
                  <a:cubicBezTo>
                    <a:pt x="5166" y="17111"/>
                    <a:pt x="8190" y="18439"/>
                    <a:pt x="11594" y="18439"/>
                  </a:cubicBezTo>
                  <a:cubicBezTo>
                    <a:pt x="12683" y="18439"/>
                    <a:pt x="13811" y="18303"/>
                    <a:pt x="14983" y="18028"/>
                  </a:cubicBezTo>
                  <a:lnTo>
                    <a:pt x="14983" y="18028"/>
                  </a:lnTo>
                  <a:cubicBezTo>
                    <a:pt x="14653" y="18500"/>
                    <a:pt x="14204" y="18783"/>
                    <a:pt x="13850" y="19137"/>
                  </a:cubicBezTo>
                  <a:cubicBezTo>
                    <a:pt x="12812" y="20317"/>
                    <a:pt x="11680" y="21426"/>
                    <a:pt x="10901" y="22795"/>
                  </a:cubicBezTo>
                  <a:cubicBezTo>
                    <a:pt x="11096" y="22900"/>
                    <a:pt x="11301" y="22919"/>
                    <a:pt x="11497" y="22919"/>
                  </a:cubicBezTo>
                  <a:cubicBezTo>
                    <a:pt x="11609" y="22919"/>
                    <a:pt x="11718" y="22913"/>
                    <a:pt x="11821" y="22913"/>
                  </a:cubicBezTo>
                  <a:cubicBezTo>
                    <a:pt x="11966" y="22927"/>
                    <a:pt x="12106" y="22935"/>
                    <a:pt x="12242" y="22935"/>
                  </a:cubicBezTo>
                  <a:cubicBezTo>
                    <a:pt x="12995" y="22935"/>
                    <a:pt x="13628" y="22696"/>
                    <a:pt x="14228" y="22016"/>
                  </a:cubicBezTo>
                  <a:cubicBezTo>
                    <a:pt x="15738" y="20294"/>
                    <a:pt x="17744" y="19350"/>
                    <a:pt x="20032" y="19019"/>
                  </a:cubicBezTo>
                  <a:cubicBezTo>
                    <a:pt x="20663" y="18947"/>
                    <a:pt x="21294" y="18917"/>
                    <a:pt x="21925" y="18917"/>
                  </a:cubicBezTo>
                  <a:cubicBezTo>
                    <a:pt x="22120" y="18917"/>
                    <a:pt x="22315" y="18919"/>
                    <a:pt x="22510" y="18925"/>
                  </a:cubicBezTo>
                  <a:cubicBezTo>
                    <a:pt x="19348" y="16471"/>
                    <a:pt x="16068" y="14890"/>
                    <a:pt x="12175" y="14867"/>
                  </a:cubicBezTo>
                  <a:cubicBezTo>
                    <a:pt x="13685" y="14324"/>
                    <a:pt x="15077" y="13522"/>
                    <a:pt x="16304" y="12507"/>
                  </a:cubicBezTo>
                  <a:cubicBezTo>
                    <a:pt x="15479" y="12082"/>
                    <a:pt x="14723" y="11681"/>
                    <a:pt x="13945" y="11304"/>
                  </a:cubicBezTo>
                  <a:cubicBezTo>
                    <a:pt x="12034" y="10360"/>
                    <a:pt x="10075" y="9534"/>
                    <a:pt x="8046" y="8850"/>
                  </a:cubicBezTo>
                  <a:cubicBezTo>
                    <a:pt x="7055" y="8685"/>
                    <a:pt x="6064" y="8354"/>
                    <a:pt x="4861" y="8307"/>
                  </a:cubicBezTo>
                  <a:lnTo>
                    <a:pt x="6536" y="7127"/>
                  </a:lnTo>
                  <a:cubicBezTo>
                    <a:pt x="7904" y="5806"/>
                    <a:pt x="8801" y="4084"/>
                    <a:pt x="9131" y="2196"/>
                  </a:cubicBezTo>
                  <a:cubicBezTo>
                    <a:pt x="9249" y="1559"/>
                    <a:pt x="9391" y="898"/>
                    <a:pt x="9249" y="238"/>
                  </a:cubicBezTo>
                  <a:cubicBezTo>
                    <a:pt x="9220" y="133"/>
                    <a:pt x="9190" y="0"/>
                    <a:pt x="9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6"/>
            <p:cNvSpPr/>
            <p:nvPr/>
          </p:nvSpPr>
          <p:spPr>
            <a:xfrm>
              <a:off x="6030413" y="2959749"/>
              <a:ext cx="293743" cy="269807"/>
            </a:xfrm>
            <a:custGeom>
              <a:avLst/>
              <a:gdLst/>
              <a:ahLst/>
              <a:cxnLst/>
              <a:rect l="l" t="t" r="r" b="b"/>
              <a:pathLst>
                <a:path w="16211" h="14890" extrusionOk="0">
                  <a:moveTo>
                    <a:pt x="2785" y="0"/>
                  </a:moveTo>
                  <a:lnTo>
                    <a:pt x="2785" y="0"/>
                  </a:lnTo>
                  <a:cubicBezTo>
                    <a:pt x="237" y="4295"/>
                    <a:pt x="1" y="8801"/>
                    <a:pt x="1581" y="13473"/>
                  </a:cubicBezTo>
                  <a:cubicBezTo>
                    <a:pt x="1648" y="13672"/>
                    <a:pt x="1725" y="13737"/>
                    <a:pt x="1809" y="13737"/>
                  </a:cubicBezTo>
                  <a:cubicBezTo>
                    <a:pt x="1905" y="13737"/>
                    <a:pt x="2011" y="13654"/>
                    <a:pt x="2124" y="13591"/>
                  </a:cubicBezTo>
                  <a:cubicBezTo>
                    <a:pt x="2903" y="13237"/>
                    <a:pt x="3681" y="12860"/>
                    <a:pt x="4460" y="12529"/>
                  </a:cubicBezTo>
                  <a:cubicBezTo>
                    <a:pt x="6053" y="11839"/>
                    <a:pt x="7752" y="11494"/>
                    <a:pt x="9457" y="11494"/>
                  </a:cubicBezTo>
                  <a:cubicBezTo>
                    <a:pt x="10026" y="11494"/>
                    <a:pt x="10595" y="11533"/>
                    <a:pt x="11161" y="11609"/>
                  </a:cubicBezTo>
                  <a:cubicBezTo>
                    <a:pt x="13332" y="11916"/>
                    <a:pt x="14913" y="13167"/>
                    <a:pt x="16211" y="14889"/>
                  </a:cubicBezTo>
                  <a:cubicBezTo>
                    <a:pt x="16022" y="13874"/>
                    <a:pt x="15550" y="13001"/>
                    <a:pt x="15196" y="12058"/>
                  </a:cubicBezTo>
                  <a:cubicBezTo>
                    <a:pt x="14512" y="10241"/>
                    <a:pt x="13780" y="8447"/>
                    <a:pt x="12648" y="6843"/>
                  </a:cubicBezTo>
                  <a:cubicBezTo>
                    <a:pt x="11560" y="5310"/>
                    <a:pt x="10310" y="4571"/>
                    <a:pt x="8795" y="4571"/>
                  </a:cubicBezTo>
                  <a:cubicBezTo>
                    <a:pt x="8142" y="4571"/>
                    <a:pt x="7439" y="4709"/>
                    <a:pt x="6678" y="4979"/>
                  </a:cubicBezTo>
                  <a:cubicBezTo>
                    <a:pt x="5970" y="5215"/>
                    <a:pt x="5310" y="5569"/>
                    <a:pt x="4720" y="5970"/>
                  </a:cubicBezTo>
                  <a:cubicBezTo>
                    <a:pt x="4506" y="6122"/>
                    <a:pt x="4342" y="6192"/>
                    <a:pt x="4209" y="6192"/>
                  </a:cubicBezTo>
                  <a:cubicBezTo>
                    <a:pt x="3989" y="6192"/>
                    <a:pt x="3852" y="6001"/>
                    <a:pt x="3705" y="5663"/>
                  </a:cubicBezTo>
                  <a:cubicBezTo>
                    <a:pt x="2903" y="3894"/>
                    <a:pt x="2596" y="1935"/>
                    <a:pt x="27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6"/>
            <p:cNvSpPr/>
            <p:nvPr/>
          </p:nvSpPr>
          <p:spPr>
            <a:xfrm>
              <a:off x="7219411" y="2974281"/>
              <a:ext cx="283071" cy="243424"/>
            </a:xfrm>
            <a:custGeom>
              <a:avLst/>
              <a:gdLst/>
              <a:ahLst/>
              <a:cxnLst/>
              <a:rect l="l" t="t" r="r" b="b"/>
              <a:pathLst>
                <a:path w="15622" h="13434" extrusionOk="0">
                  <a:moveTo>
                    <a:pt x="13380" y="1"/>
                  </a:moveTo>
                  <a:cubicBezTo>
                    <a:pt x="13144" y="119"/>
                    <a:pt x="13214" y="378"/>
                    <a:pt x="13214" y="590"/>
                  </a:cubicBezTo>
                  <a:cubicBezTo>
                    <a:pt x="13144" y="2101"/>
                    <a:pt x="12766" y="3587"/>
                    <a:pt x="12153" y="4979"/>
                  </a:cubicBezTo>
                  <a:cubicBezTo>
                    <a:pt x="12018" y="5248"/>
                    <a:pt x="11893" y="5404"/>
                    <a:pt x="11712" y="5404"/>
                  </a:cubicBezTo>
                  <a:cubicBezTo>
                    <a:pt x="11607" y="5404"/>
                    <a:pt x="11483" y="5351"/>
                    <a:pt x="11327" y="5239"/>
                  </a:cubicBezTo>
                  <a:cubicBezTo>
                    <a:pt x="10713" y="4838"/>
                    <a:pt x="10053" y="4484"/>
                    <a:pt x="9368" y="4248"/>
                  </a:cubicBezTo>
                  <a:cubicBezTo>
                    <a:pt x="8545" y="3934"/>
                    <a:pt x="7793" y="3776"/>
                    <a:pt x="7100" y="3776"/>
                  </a:cubicBezTo>
                  <a:cubicBezTo>
                    <a:pt x="5549" y="3776"/>
                    <a:pt x="4288" y="4568"/>
                    <a:pt x="3163" y="6183"/>
                  </a:cubicBezTo>
                  <a:cubicBezTo>
                    <a:pt x="2337" y="7433"/>
                    <a:pt x="1653" y="8778"/>
                    <a:pt x="1157" y="10194"/>
                  </a:cubicBezTo>
                  <a:cubicBezTo>
                    <a:pt x="756" y="11279"/>
                    <a:pt x="190" y="12294"/>
                    <a:pt x="1" y="13426"/>
                  </a:cubicBezTo>
                  <a:cubicBezTo>
                    <a:pt x="19" y="13431"/>
                    <a:pt x="36" y="13434"/>
                    <a:pt x="51" y="13434"/>
                  </a:cubicBezTo>
                  <a:cubicBezTo>
                    <a:pt x="181" y="13434"/>
                    <a:pt x="245" y="13275"/>
                    <a:pt x="308" y="13190"/>
                  </a:cubicBezTo>
                  <a:cubicBezTo>
                    <a:pt x="1883" y="11415"/>
                    <a:pt x="3876" y="10704"/>
                    <a:pt x="6148" y="10704"/>
                  </a:cubicBezTo>
                  <a:cubicBezTo>
                    <a:pt x="6292" y="10704"/>
                    <a:pt x="6438" y="10707"/>
                    <a:pt x="6584" y="10713"/>
                  </a:cubicBezTo>
                  <a:cubicBezTo>
                    <a:pt x="9062" y="10807"/>
                    <a:pt x="11280" y="11657"/>
                    <a:pt x="13427" y="12789"/>
                  </a:cubicBezTo>
                  <a:cubicBezTo>
                    <a:pt x="13596" y="12870"/>
                    <a:pt x="13722" y="12916"/>
                    <a:pt x="13822" y="12916"/>
                  </a:cubicBezTo>
                  <a:cubicBezTo>
                    <a:pt x="13986" y="12916"/>
                    <a:pt x="14079" y="12791"/>
                    <a:pt x="14182" y="12483"/>
                  </a:cubicBezTo>
                  <a:cubicBezTo>
                    <a:pt x="15621" y="8212"/>
                    <a:pt x="15385" y="4035"/>
                    <a:pt x="1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6"/>
            <p:cNvSpPr/>
            <p:nvPr/>
          </p:nvSpPr>
          <p:spPr>
            <a:xfrm>
              <a:off x="7045840" y="817349"/>
              <a:ext cx="581906" cy="456660"/>
            </a:xfrm>
            <a:custGeom>
              <a:avLst/>
              <a:gdLst/>
              <a:ahLst/>
              <a:cxnLst/>
              <a:rect l="l" t="t" r="r" b="b"/>
              <a:pathLst>
                <a:path w="32114" h="25202" extrusionOk="0">
                  <a:moveTo>
                    <a:pt x="31974" y="0"/>
                  </a:moveTo>
                  <a:cubicBezTo>
                    <a:pt x="31746" y="0"/>
                    <a:pt x="31584" y="182"/>
                    <a:pt x="31406" y="281"/>
                  </a:cubicBezTo>
                  <a:cubicBezTo>
                    <a:pt x="24988" y="3986"/>
                    <a:pt x="19584" y="8846"/>
                    <a:pt x="14795" y="14439"/>
                  </a:cubicBezTo>
                  <a:cubicBezTo>
                    <a:pt x="13072" y="16468"/>
                    <a:pt x="11515" y="18639"/>
                    <a:pt x="9438" y="20314"/>
                  </a:cubicBezTo>
                  <a:cubicBezTo>
                    <a:pt x="7999" y="21494"/>
                    <a:pt x="6513" y="22626"/>
                    <a:pt x="4696" y="23192"/>
                  </a:cubicBezTo>
                  <a:cubicBezTo>
                    <a:pt x="4644" y="23297"/>
                    <a:pt x="4570" y="23329"/>
                    <a:pt x="4466" y="23329"/>
                  </a:cubicBezTo>
                  <a:cubicBezTo>
                    <a:pt x="4383" y="23329"/>
                    <a:pt x="4280" y="23308"/>
                    <a:pt x="4153" y="23287"/>
                  </a:cubicBezTo>
                  <a:lnTo>
                    <a:pt x="4625" y="23098"/>
                  </a:lnTo>
                  <a:cubicBezTo>
                    <a:pt x="6914" y="21494"/>
                    <a:pt x="8164" y="19276"/>
                    <a:pt x="8754" y="16397"/>
                  </a:cubicBezTo>
                  <a:lnTo>
                    <a:pt x="8754" y="16397"/>
                  </a:lnTo>
                  <a:lnTo>
                    <a:pt x="6277" y="17978"/>
                  </a:lnTo>
                  <a:cubicBezTo>
                    <a:pt x="6182" y="18285"/>
                    <a:pt x="6017" y="18568"/>
                    <a:pt x="5781" y="18804"/>
                  </a:cubicBezTo>
                  <a:cubicBezTo>
                    <a:pt x="4767" y="20125"/>
                    <a:pt x="3658" y="21376"/>
                    <a:pt x="2454" y="22532"/>
                  </a:cubicBezTo>
                  <a:cubicBezTo>
                    <a:pt x="1628" y="23334"/>
                    <a:pt x="850" y="24136"/>
                    <a:pt x="0" y="24986"/>
                  </a:cubicBezTo>
                  <a:cubicBezTo>
                    <a:pt x="719" y="25131"/>
                    <a:pt x="1454" y="25201"/>
                    <a:pt x="2192" y="25201"/>
                  </a:cubicBezTo>
                  <a:cubicBezTo>
                    <a:pt x="5042" y="25201"/>
                    <a:pt x="7934" y="24162"/>
                    <a:pt x="10052" y="22437"/>
                  </a:cubicBezTo>
                  <a:cubicBezTo>
                    <a:pt x="14063" y="19134"/>
                    <a:pt x="17602" y="15359"/>
                    <a:pt x="21000" y="11442"/>
                  </a:cubicBezTo>
                  <a:cubicBezTo>
                    <a:pt x="23902" y="8068"/>
                    <a:pt x="26805" y="4647"/>
                    <a:pt x="30202" y="1697"/>
                  </a:cubicBezTo>
                  <a:cubicBezTo>
                    <a:pt x="30839" y="1131"/>
                    <a:pt x="31594" y="706"/>
                    <a:pt x="32113" y="22"/>
                  </a:cubicBezTo>
                  <a:cubicBezTo>
                    <a:pt x="32064" y="7"/>
                    <a:pt x="32018" y="0"/>
                    <a:pt x="31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6"/>
            <p:cNvSpPr/>
            <p:nvPr/>
          </p:nvSpPr>
          <p:spPr>
            <a:xfrm>
              <a:off x="5912833" y="2226505"/>
              <a:ext cx="272797" cy="228421"/>
            </a:xfrm>
            <a:custGeom>
              <a:avLst/>
              <a:gdLst/>
              <a:ahLst/>
              <a:cxnLst/>
              <a:rect l="l" t="t" r="r" b="b"/>
              <a:pathLst>
                <a:path w="15055" h="12606" extrusionOk="0">
                  <a:moveTo>
                    <a:pt x="4956" y="0"/>
                  </a:moveTo>
                  <a:cubicBezTo>
                    <a:pt x="4885" y="71"/>
                    <a:pt x="4862" y="166"/>
                    <a:pt x="4838" y="260"/>
                  </a:cubicBezTo>
                  <a:cubicBezTo>
                    <a:pt x="4626" y="2124"/>
                    <a:pt x="4248" y="3941"/>
                    <a:pt x="3682" y="5710"/>
                  </a:cubicBezTo>
                  <a:cubicBezTo>
                    <a:pt x="3611" y="5970"/>
                    <a:pt x="3635" y="6277"/>
                    <a:pt x="3304" y="6371"/>
                  </a:cubicBezTo>
                  <a:cubicBezTo>
                    <a:pt x="2644" y="8448"/>
                    <a:pt x="1511" y="10359"/>
                    <a:pt x="1" y="11940"/>
                  </a:cubicBezTo>
                  <a:cubicBezTo>
                    <a:pt x="1412" y="12382"/>
                    <a:pt x="2863" y="12606"/>
                    <a:pt x="4317" y="12606"/>
                  </a:cubicBezTo>
                  <a:cubicBezTo>
                    <a:pt x="5343" y="12606"/>
                    <a:pt x="6371" y="12495"/>
                    <a:pt x="7386" y="12270"/>
                  </a:cubicBezTo>
                  <a:cubicBezTo>
                    <a:pt x="9793" y="11798"/>
                    <a:pt x="11940" y="10665"/>
                    <a:pt x="14040" y="9462"/>
                  </a:cubicBezTo>
                  <a:cubicBezTo>
                    <a:pt x="14158" y="8943"/>
                    <a:pt x="14795" y="9108"/>
                    <a:pt x="15055" y="8636"/>
                  </a:cubicBezTo>
                  <a:lnTo>
                    <a:pt x="15055" y="8636"/>
                  </a:lnTo>
                  <a:cubicBezTo>
                    <a:pt x="13941" y="8787"/>
                    <a:pt x="12812" y="8863"/>
                    <a:pt x="11680" y="8863"/>
                  </a:cubicBezTo>
                  <a:cubicBezTo>
                    <a:pt x="11397" y="8863"/>
                    <a:pt x="11114" y="8858"/>
                    <a:pt x="10831" y="8849"/>
                  </a:cubicBezTo>
                  <a:cubicBezTo>
                    <a:pt x="7858" y="8731"/>
                    <a:pt x="6136" y="7315"/>
                    <a:pt x="5428" y="4436"/>
                  </a:cubicBezTo>
                  <a:cubicBezTo>
                    <a:pt x="5121" y="2997"/>
                    <a:pt x="4956" y="1487"/>
                    <a:pt x="4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6"/>
            <p:cNvSpPr/>
            <p:nvPr/>
          </p:nvSpPr>
          <p:spPr>
            <a:xfrm>
              <a:off x="7337427" y="2226940"/>
              <a:ext cx="283469" cy="226536"/>
            </a:xfrm>
            <a:custGeom>
              <a:avLst/>
              <a:gdLst/>
              <a:ahLst/>
              <a:cxnLst/>
              <a:rect l="l" t="t" r="r" b="b"/>
              <a:pathLst>
                <a:path w="15644" h="12502" extrusionOk="0">
                  <a:moveTo>
                    <a:pt x="10925" y="0"/>
                  </a:moveTo>
                  <a:cubicBezTo>
                    <a:pt x="10901" y="1274"/>
                    <a:pt x="10783" y="2525"/>
                    <a:pt x="10571" y="3752"/>
                  </a:cubicBezTo>
                  <a:cubicBezTo>
                    <a:pt x="10123" y="6135"/>
                    <a:pt x="9084" y="8022"/>
                    <a:pt x="6513" y="8612"/>
                  </a:cubicBezTo>
                  <a:cubicBezTo>
                    <a:pt x="5769" y="8757"/>
                    <a:pt x="5026" y="8829"/>
                    <a:pt x="4267" y="8829"/>
                  </a:cubicBezTo>
                  <a:cubicBezTo>
                    <a:pt x="4159" y="8829"/>
                    <a:pt x="4050" y="8828"/>
                    <a:pt x="3941" y="8825"/>
                  </a:cubicBezTo>
                  <a:cubicBezTo>
                    <a:pt x="2619" y="8801"/>
                    <a:pt x="1298" y="8683"/>
                    <a:pt x="0" y="8494"/>
                  </a:cubicBezTo>
                  <a:lnTo>
                    <a:pt x="0" y="8494"/>
                  </a:lnTo>
                  <a:cubicBezTo>
                    <a:pt x="897" y="8872"/>
                    <a:pt x="1770" y="8990"/>
                    <a:pt x="2289" y="9721"/>
                  </a:cubicBezTo>
                  <a:cubicBezTo>
                    <a:pt x="5158" y="11459"/>
                    <a:pt x="8141" y="12502"/>
                    <a:pt x="11324" y="12502"/>
                  </a:cubicBezTo>
                  <a:cubicBezTo>
                    <a:pt x="12723" y="12502"/>
                    <a:pt x="14160" y="12301"/>
                    <a:pt x="15644" y="11868"/>
                  </a:cubicBezTo>
                  <a:cubicBezTo>
                    <a:pt x="13851" y="9910"/>
                    <a:pt x="12624" y="7716"/>
                    <a:pt x="12128" y="5144"/>
                  </a:cubicBezTo>
                  <a:cubicBezTo>
                    <a:pt x="11798" y="5002"/>
                    <a:pt x="11845" y="4648"/>
                    <a:pt x="11774" y="4389"/>
                  </a:cubicBezTo>
                  <a:cubicBezTo>
                    <a:pt x="11397" y="2949"/>
                    <a:pt x="11184" y="1487"/>
                    <a:pt x="10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6"/>
            <p:cNvSpPr/>
            <p:nvPr/>
          </p:nvSpPr>
          <p:spPr>
            <a:xfrm>
              <a:off x="6679001" y="3479467"/>
              <a:ext cx="182577" cy="86722"/>
            </a:xfrm>
            <a:custGeom>
              <a:avLst/>
              <a:gdLst/>
              <a:ahLst/>
              <a:cxnLst/>
              <a:rect l="l" t="t" r="r" b="b"/>
              <a:pathLst>
                <a:path w="10076" h="4786" extrusionOk="0">
                  <a:moveTo>
                    <a:pt x="4900" y="1"/>
                  </a:moveTo>
                  <a:cubicBezTo>
                    <a:pt x="4817" y="1"/>
                    <a:pt x="4728" y="53"/>
                    <a:pt x="4625" y="175"/>
                  </a:cubicBezTo>
                  <a:cubicBezTo>
                    <a:pt x="3422" y="1662"/>
                    <a:pt x="1817" y="2653"/>
                    <a:pt x="1" y="3502"/>
                  </a:cubicBezTo>
                  <a:cubicBezTo>
                    <a:pt x="1575" y="4367"/>
                    <a:pt x="3477" y="4785"/>
                    <a:pt x="5296" y="4785"/>
                  </a:cubicBezTo>
                  <a:cubicBezTo>
                    <a:pt x="7103" y="4785"/>
                    <a:pt x="8830" y="4373"/>
                    <a:pt x="10076" y="3573"/>
                  </a:cubicBezTo>
                  <a:cubicBezTo>
                    <a:pt x="8235" y="2771"/>
                    <a:pt x="6560" y="1756"/>
                    <a:pt x="5215" y="223"/>
                  </a:cubicBezTo>
                  <a:cubicBezTo>
                    <a:pt x="5108" y="89"/>
                    <a:pt x="5009" y="1"/>
                    <a:pt x="4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6"/>
            <p:cNvSpPr/>
            <p:nvPr/>
          </p:nvSpPr>
          <p:spPr>
            <a:xfrm>
              <a:off x="7732479" y="2704420"/>
              <a:ext cx="38487" cy="56100"/>
            </a:xfrm>
            <a:custGeom>
              <a:avLst/>
              <a:gdLst/>
              <a:ahLst/>
              <a:cxnLst/>
              <a:rect l="l" t="t" r="r" b="b"/>
              <a:pathLst>
                <a:path w="2124" h="3096" extrusionOk="0">
                  <a:moveTo>
                    <a:pt x="1375" y="0"/>
                  </a:moveTo>
                  <a:cubicBezTo>
                    <a:pt x="907" y="0"/>
                    <a:pt x="453" y="70"/>
                    <a:pt x="0" y="194"/>
                  </a:cubicBezTo>
                  <a:cubicBezTo>
                    <a:pt x="637" y="1067"/>
                    <a:pt x="1062" y="2034"/>
                    <a:pt x="1298" y="3072"/>
                  </a:cubicBezTo>
                  <a:cubicBezTo>
                    <a:pt x="1558" y="2931"/>
                    <a:pt x="2124" y="3096"/>
                    <a:pt x="2053" y="2530"/>
                  </a:cubicBezTo>
                  <a:cubicBezTo>
                    <a:pt x="2006" y="1680"/>
                    <a:pt x="1841" y="807"/>
                    <a:pt x="1581" y="5"/>
                  </a:cubicBezTo>
                  <a:cubicBezTo>
                    <a:pt x="1512" y="2"/>
                    <a:pt x="1444" y="0"/>
                    <a:pt x="1375" y="0"/>
                  </a:cubicBez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6"/>
            <p:cNvSpPr/>
            <p:nvPr/>
          </p:nvSpPr>
          <p:spPr>
            <a:xfrm>
              <a:off x="6125326" y="1459050"/>
              <a:ext cx="55610" cy="33794"/>
            </a:xfrm>
            <a:custGeom>
              <a:avLst/>
              <a:gdLst/>
              <a:ahLst/>
              <a:cxnLst/>
              <a:rect l="l" t="t" r="r" b="b"/>
              <a:pathLst>
                <a:path w="3069" h="1865" extrusionOk="0">
                  <a:moveTo>
                    <a:pt x="1393" y="1"/>
                  </a:moveTo>
                  <a:lnTo>
                    <a:pt x="1393" y="1"/>
                  </a:lnTo>
                  <a:cubicBezTo>
                    <a:pt x="1440" y="308"/>
                    <a:pt x="1204" y="426"/>
                    <a:pt x="1039" y="614"/>
                  </a:cubicBezTo>
                  <a:cubicBezTo>
                    <a:pt x="709" y="1039"/>
                    <a:pt x="260" y="1369"/>
                    <a:pt x="1" y="1865"/>
                  </a:cubicBezTo>
                  <a:lnTo>
                    <a:pt x="3068" y="129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6"/>
            <p:cNvSpPr/>
            <p:nvPr/>
          </p:nvSpPr>
          <p:spPr>
            <a:xfrm>
              <a:off x="7359225" y="1462040"/>
              <a:ext cx="58165" cy="31239"/>
            </a:xfrm>
            <a:custGeom>
              <a:avLst/>
              <a:gdLst/>
              <a:ahLst/>
              <a:cxnLst/>
              <a:rect l="l" t="t" r="r" b="b"/>
              <a:pathLst>
                <a:path w="3210" h="1724" extrusionOk="0">
                  <a:moveTo>
                    <a:pt x="1699" y="1"/>
                  </a:moveTo>
                  <a:lnTo>
                    <a:pt x="1" y="1181"/>
                  </a:lnTo>
                  <a:cubicBezTo>
                    <a:pt x="1228" y="1252"/>
                    <a:pt x="2195" y="1558"/>
                    <a:pt x="3210" y="1723"/>
                  </a:cubicBezTo>
                  <a:cubicBezTo>
                    <a:pt x="2785" y="1063"/>
                    <a:pt x="2195" y="567"/>
                    <a:pt x="1699" y="1"/>
                  </a:cubicBez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6"/>
            <p:cNvSpPr/>
            <p:nvPr/>
          </p:nvSpPr>
          <p:spPr>
            <a:xfrm>
              <a:off x="6070169" y="3692558"/>
              <a:ext cx="2156" cy="3443"/>
            </a:xfrm>
            <a:custGeom>
              <a:avLst/>
              <a:gdLst/>
              <a:ahLst/>
              <a:cxnLst/>
              <a:rect l="l" t="t" r="r" b="b"/>
              <a:pathLst>
                <a:path w="119" h="190" extrusionOk="0">
                  <a:moveTo>
                    <a:pt x="48" y="1"/>
                  </a:moveTo>
                  <a:lnTo>
                    <a:pt x="6" y="168"/>
                  </a:lnTo>
                  <a:lnTo>
                    <a:pt x="6" y="168"/>
                  </a:lnTo>
                  <a:cubicBezTo>
                    <a:pt x="4" y="168"/>
                    <a:pt x="3" y="167"/>
                    <a:pt x="1" y="166"/>
                  </a:cubicBezTo>
                  <a:lnTo>
                    <a:pt x="1" y="190"/>
                  </a:lnTo>
                  <a:lnTo>
                    <a:pt x="6" y="168"/>
                  </a:lnTo>
                  <a:lnTo>
                    <a:pt x="6" y="168"/>
                  </a:lnTo>
                  <a:cubicBezTo>
                    <a:pt x="20" y="174"/>
                    <a:pt x="31" y="177"/>
                    <a:pt x="42" y="177"/>
                  </a:cubicBezTo>
                  <a:cubicBezTo>
                    <a:pt x="102" y="177"/>
                    <a:pt x="119" y="91"/>
                    <a:pt x="119" y="72"/>
                  </a:cubicBezTo>
                  <a:cubicBezTo>
                    <a:pt x="119" y="48"/>
                    <a:pt x="72" y="24"/>
                    <a:pt x="48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6"/>
            <p:cNvSpPr/>
            <p:nvPr/>
          </p:nvSpPr>
          <p:spPr>
            <a:xfrm>
              <a:off x="7630301" y="811315"/>
              <a:ext cx="5563" cy="3932"/>
            </a:xfrm>
            <a:custGeom>
              <a:avLst/>
              <a:gdLst/>
              <a:ahLst/>
              <a:cxnLst/>
              <a:rect l="l" t="t" r="r" b="b"/>
              <a:pathLst>
                <a:path w="307" h="217" extrusionOk="0">
                  <a:moveTo>
                    <a:pt x="307" y="1"/>
                  </a:moveTo>
                  <a:lnTo>
                    <a:pt x="307" y="1"/>
                  </a:lnTo>
                  <a:cubicBezTo>
                    <a:pt x="212" y="72"/>
                    <a:pt x="47" y="72"/>
                    <a:pt x="0" y="213"/>
                  </a:cubicBezTo>
                  <a:cubicBezTo>
                    <a:pt x="14" y="215"/>
                    <a:pt x="28" y="216"/>
                    <a:pt x="41" y="216"/>
                  </a:cubicBezTo>
                  <a:cubicBezTo>
                    <a:pt x="178" y="216"/>
                    <a:pt x="242" y="109"/>
                    <a:pt x="307" y="1"/>
                  </a:cubicBez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6"/>
            <p:cNvSpPr/>
            <p:nvPr/>
          </p:nvSpPr>
          <p:spPr>
            <a:xfrm>
              <a:off x="7217708" y="2708769"/>
              <a:ext cx="1305" cy="1305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1" y="1"/>
                  </a:moveTo>
                  <a:lnTo>
                    <a:pt x="48" y="72"/>
                  </a:lnTo>
                  <a:lnTo>
                    <a:pt x="7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6"/>
            <p:cNvSpPr/>
            <p:nvPr/>
          </p:nvSpPr>
          <p:spPr>
            <a:xfrm>
              <a:off x="7814998" y="2414192"/>
              <a:ext cx="4294" cy="4729"/>
            </a:xfrm>
            <a:custGeom>
              <a:avLst/>
              <a:gdLst/>
              <a:ahLst/>
              <a:cxnLst/>
              <a:rect l="l" t="t" r="r" b="b"/>
              <a:pathLst>
                <a:path w="237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236" y="166"/>
                    <a:pt x="165" y="95"/>
                    <a:pt x="0" y="1"/>
                  </a:cubicBez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6"/>
            <p:cNvSpPr/>
            <p:nvPr/>
          </p:nvSpPr>
          <p:spPr>
            <a:xfrm>
              <a:off x="7216422" y="3217560"/>
              <a:ext cx="2591" cy="2573"/>
            </a:xfrm>
            <a:custGeom>
              <a:avLst/>
              <a:gdLst/>
              <a:ahLst/>
              <a:cxnLst/>
              <a:rect l="l" t="t" r="r" b="b"/>
              <a:pathLst>
                <a:path w="143" h="142" extrusionOk="0">
                  <a:moveTo>
                    <a:pt x="142" y="0"/>
                  </a:moveTo>
                  <a:cubicBezTo>
                    <a:pt x="1" y="24"/>
                    <a:pt x="24" y="95"/>
                    <a:pt x="142" y="142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6"/>
            <p:cNvSpPr/>
            <p:nvPr/>
          </p:nvSpPr>
          <p:spPr>
            <a:xfrm>
              <a:off x="7145464" y="3330430"/>
              <a:ext cx="435" cy="870"/>
            </a:xfrm>
            <a:custGeom>
              <a:avLst/>
              <a:gdLst/>
              <a:ahLst/>
              <a:cxnLst/>
              <a:rect l="l" t="t" r="r" b="b"/>
              <a:pathLst>
                <a:path w="24" h="48" extrusionOk="0">
                  <a:moveTo>
                    <a:pt x="24" y="1"/>
                  </a:moveTo>
                  <a:lnTo>
                    <a:pt x="0" y="24"/>
                  </a:lnTo>
                  <a:lnTo>
                    <a:pt x="24" y="48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6"/>
            <p:cNvSpPr/>
            <p:nvPr/>
          </p:nvSpPr>
          <p:spPr>
            <a:xfrm>
              <a:off x="7626640" y="815156"/>
              <a:ext cx="3678" cy="2591"/>
            </a:xfrm>
            <a:custGeom>
              <a:avLst/>
              <a:gdLst/>
              <a:ahLst/>
              <a:cxnLst/>
              <a:rect l="l" t="t" r="r" b="b"/>
              <a:pathLst>
                <a:path w="203" h="143" extrusionOk="0">
                  <a:moveTo>
                    <a:pt x="138" y="0"/>
                  </a:moveTo>
                  <a:cubicBezTo>
                    <a:pt x="63" y="0"/>
                    <a:pt x="0" y="14"/>
                    <a:pt x="37" y="143"/>
                  </a:cubicBezTo>
                  <a:cubicBezTo>
                    <a:pt x="155" y="143"/>
                    <a:pt x="202" y="119"/>
                    <a:pt x="202" y="1"/>
                  </a:cubicBezTo>
                  <a:cubicBezTo>
                    <a:pt x="181" y="1"/>
                    <a:pt x="159" y="0"/>
                    <a:pt x="138" y="0"/>
                  </a:cubicBez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6"/>
            <p:cNvSpPr/>
            <p:nvPr/>
          </p:nvSpPr>
          <p:spPr>
            <a:xfrm>
              <a:off x="6543898" y="2269250"/>
              <a:ext cx="445951" cy="889746"/>
            </a:xfrm>
            <a:custGeom>
              <a:avLst/>
              <a:gdLst/>
              <a:ahLst/>
              <a:cxnLst/>
              <a:rect l="l" t="t" r="r" b="b"/>
              <a:pathLst>
                <a:path w="24611" h="49103" extrusionOk="0">
                  <a:moveTo>
                    <a:pt x="7325" y="1"/>
                  </a:moveTo>
                  <a:cubicBezTo>
                    <a:pt x="7118" y="1"/>
                    <a:pt x="7014" y="201"/>
                    <a:pt x="6772" y="685"/>
                  </a:cubicBezTo>
                  <a:cubicBezTo>
                    <a:pt x="5663" y="2856"/>
                    <a:pt x="4366" y="4932"/>
                    <a:pt x="2856" y="6844"/>
                  </a:cubicBezTo>
                  <a:cubicBezTo>
                    <a:pt x="1982" y="7905"/>
                    <a:pt x="1039" y="8896"/>
                    <a:pt x="0" y="9840"/>
                  </a:cubicBezTo>
                  <a:cubicBezTo>
                    <a:pt x="288" y="9859"/>
                    <a:pt x="566" y="9867"/>
                    <a:pt x="835" y="9867"/>
                  </a:cubicBezTo>
                  <a:cubicBezTo>
                    <a:pt x="1914" y="9867"/>
                    <a:pt x="2865" y="9746"/>
                    <a:pt x="3847" y="9746"/>
                  </a:cubicBezTo>
                  <a:cubicBezTo>
                    <a:pt x="4625" y="9746"/>
                    <a:pt x="5427" y="9746"/>
                    <a:pt x="6064" y="10336"/>
                  </a:cubicBezTo>
                  <a:cubicBezTo>
                    <a:pt x="8023" y="12105"/>
                    <a:pt x="8377" y="14205"/>
                    <a:pt x="7527" y="16636"/>
                  </a:cubicBezTo>
                  <a:cubicBezTo>
                    <a:pt x="6937" y="18311"/>
                    <a:pt x="6088" y="19868"/>
                    <a:pt x="5427" y="21496"/>
                  </a:cubicBezTo>
                  <a:cubicBezTo>
                    <a:pt x="4932" y="22700"/>
                    <a:pt x="4460" y="23927"/>
                    <a:pt x="4389" y="25248"/>
                  </a:cubicBezTo>
                  <a:cubicBezTo>
                    <a:pt x="4334" y="25930"/>
                    <a:pt x="4365" y="26108"/>
                    <a:pt x="4798" y="26108"/>
                  </a:cubicBezTo>
                  <a:cubicBezTo>
                    <a:pt x="4919" y="26108"/>
                    <a:pt x="5072" y="26094"/>
                    <a:pt x="5262" y="26074"/>
                  </a:cubicBezTo>
                  <a:cubicBezTo>
                    <a:pt x="5781" y="25979"/>
                    <a:pt x="6277" y="25932"/>
                    <a:pt x="6796" y="25932"/>
                  </a:cubicBezTo>
                  <a:cubicBezTo>
                    <a:pt x="7575" y="25979"/>
                    <a:pt x="7763" y="26263"/>
                    <a:pt x="7480" y="26970"/>
                  </a:cubicBezTo>
                  <a:cubicBezTo>
                    <a:pt x="6985" y="28292"/>
                    <a:pt x="6348" y="29542"/>
                    <a:pt x="5616" y="30722"/>
                  </a:cubicBezTo>
                  <a:cubicBezTo>
                    <a:pt x="4554" y="32492"/>
                    <a:pt x="3398" y="34214"/>
                    <a:pt x="2549" y="36102"/>
                  </a:cubicBezTo>
                  <a:cubicBezTo>
                    <a:pt x="1935" y="37470"/>
                    <a:pt x="1511" y="38862"/>
                    <a:pt x="1652" y="40373"/>
                  </a:cubicBezTo>
                  <a:cubicBezTo>
                    <a:pt x="1817" y="41765"/>
                    <a:pt x="1841" y="41741"/>
                    <a:pt x="3233" y="41883"/>
                  </a:cubicBezTo>
                  <a:cubicBezTo>
                    <a:pt x="6182" y="42166"/>
                    <a:pt x="8707" y="43322"/>
                    <a:pt x="10595" y="45681"/>
                  </a:cubicBezTo>
                  <a:cubicBezTo>
                    <a:pt x="11421" y="46696"/>
                    <a:pt x="11987" y="47876"/>
                    <a:pt x="12577" y="49103"/>
                  </a:cubicBezTo>
                  <a:cubicBezTo>
                    <a:pt x="12883" y="48725"/>
                    <a:pt x="12954" y="48301"/>
                    <a:pt x="13096" y="47923"/>
                  </a:cubicBezTo>
                  <a:cubicBezTo>
                    <a:pt x="14394" y="44926"/>
                    <a:pt x="16446" y="42803"/>
                    <a:pt x="19750" y="42095"/>
                  </a:cubicBezTo>
                  <a:cubicBezTo>
                    <a:pt x="20552" y="41930"/>
                    <a:pt x="21378" y="41812"/>
                    <a:pt x="22204" y="41741"/>
                  </a:cubicBezTo>
                  <a:cubicBezTo>
                    <a:pt x="22723" y="41694"/>
                    <a:pt x="22888" y="41434"/>
                    <a:pt x="22959" y="41010"/>
                  </a:cubicBezTo>
                  <a:cubicBezTo>
                    <a:pt x="23124" y="40089"/>
                    <a:pt x="23077" y="39146"/>
                    <a:pt x="22864" y="38225"/>
                  </a:cubicBezTo>
                  <a:cubicBezTo>
                    <a:pt x="22369" y="36031"/>
                    <a:pt x="21189" y="34191"/>
                    <a:pt x="20056" y="32327"/>
                  </a:cubicBezTo>
                  <a:cubicBezTo>
                    <a:pt x="18995" y="30628"/>
                    <a:pt x="17909" y="28929"/>
                    <a:pt x="17201" y="27018"/>
                  </a:cubicBezTo>
                  <a:cubicBezTo>
                    <a:pt x="16918" y="26263"/>
                    <a:pt x="17107" y="25979"/>
                    <a:pt x="17933" y="25932"/>
                  </a:cubicBezTo>
                  <a:cubicBezTo>
                    <a:pt x="18499" y="25932"/>
                    <a:pt x="19065" y="25979"/>
                    <a:pt x="19608" y="26097"/>
                  </a:cubicBezTo>
                  <a:cubicBezTo>
                    <a:pt x="19683" y="26106"/>
                    <a:pt x="19752" y="26110"/>
                    <a:pt x="19814" y="26110"/>
                  </a:cubicBezTo>
                  <a:cubicBezTo>
                    <a:pt x="20259" y="26110"/>
                    <a:pt x="20381" y="25884"/>
                    <a:pt x="20340" y="25366"/>
                  </a:cubicBezTo>
                  <a:cubicBezTo>
                    <a:pt x="20245" y="23950"/>
                    <a:pt x="19750" y="22629"/>
                    <a:pt x="19207" y="21355"/>
                  </a:cubicBezTo>
                  <a:cubicBezTo>
                    <a:pt x="18499" y="19703"/>
                    <a:pt x="17650" y="18122"/>
                    <a:pt x="17107" y="16400"/>
                  </a:cubicBezTo>
                  <a:cubicBezTo>
                    <a:pt x="16423" y="14253"/>
                    <a:pt x="16612" y="12294"/>
                    <a:pt x="18358" y="10642"/>
                  </a:cubicBezTo>
                  <a:cubicBezTo>
                    <a:pt x="18782" y="10194"/>
                    <a:pt x="19325" y="9911"/>
                    <a:pt x="19938" y="9817"/>
                  </a:cubicBezTo>
                  <a:cubicBezTo>
                    <a:pt x="20332" y="9787"/>
                    <a:pt x="20726" y="9767"/>
                    <a:pt x="21120" y="9767"/>
                  </a:cubicBezTo>
                  <a:cubicBezTo>
                    <a:pt x="21363" y="9767"/>
                    <a:pt x="21606" y="9775"/>
                    <a:pt x="21850" y="9793"/>
                  </a:cubicBezTo>
                  <a:cubicBezTo>
                    <a:pt x="22141" y="9809"/>
                    <a:pt x="22434" y="9814"/>
                    <a:pt x="22733" y="9814"/>
                  </a:cubicBezTo>
                  <a:cubicBezTo>
                    <a:pt x="23331" y="9814"/>
                    <a:pt x="23950" y="9793"/>
                    <a:pt x="24610" y="9793"/>
                  </a:cubicBezTo>
                  <a:cubicBezTo>
                    <a:pt x="21991" y="7150"/>
                    <a:pt x="20080" y="4107"/>
                    <a:pt x="18192" y="1063"/>
                  </a:cubicBezTo>
                  <a:cubicBezTo>
                    <a:pt x="17793" y="414"/>
                    <a:pt x="17611" y="101"/>
                    <a:pt x="17372" y="101"/>
                  </a:cubicBezTo>
                  <a:cubicBezTo>
                    <a:pt x="17159" y="101"/>
                    <a:pt x="16899" y="349"/>
                    <a:pt x="16399" y="827"/>
                  </a:cubicBezTo>
                  <a:cubicBezTo>
                    <a:pt x="14228" y="2927"/>
                    <a:pt x="12931" y="5499"/>
                    <a:pt x="12412" y="8684"/>
                  </a:cubicBezTo>
                  <a:cubicBezTo>
                    <a:pt x="12270" y="7669"/>
                    <a:pt x="12176" y="6867"/>
                    <a:pt x="12034" y="6065"/>
                  </a:cubicBezTo>
                  <a:cubicBezTo>
                    <a:pt x="11609" y="3564"/>
                    <a:pt x="10477" y="1487"/>
                    <a:pt x="8070" y="308"/>
                  </a:cubicBezTo>
                  <a:cubicBezTo>
                    <a:pt x="7695" y="115"/>
                    <a:pt x="7481" y="1"/>
                    <a:pt x="7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6"/>
            <p:cNvSpPr/>
            <p:nvPr/>
          </p:nvSpPr>
          <p:spPr>
            <a:xfrm>
              <a:off x="6304895" y="1687797"/>
              <a:ext cx="329240" cy="711880"/>
            </a:xfrm>
            <a:custGeom>
              <a:avLst/>
              <a:gdLst/>
              <a:ahLst/>
              <a:cxnLst/>
              <a:rect l="l" t="t" r="r" b="b"/>
              <a:pathLst>
                <a:path w="18170" h="39287" extrusionOk="0">
                  <a:moveTo>
                    <a:pt x="166" y="0"/>
                  </a:moveTo>
                  <a:cubicBezTo>
                    <a:pt x="72" y="401"/>
                    <a:pt x="48" y="826"/>
                    <a:pt x="95" y="1227"/>
                  </a:cubicBezTo>
                  <a:cubicBezTo>
                    <a:pt x="307" y="4177"/>
                    <a:pt x="1" y="7150"/>
                    <a:pt x="95" y="10123"/>
                  </a:cubicBezTo>
                  <a:cubicBezTo>
                    <a:pt x="543" y="11255"/>
                    <a:pt x="1322" y="12175"/>
                    <a:pt x="1912" y="13214"/>
                  </a:cubicBezTo>
                  <a:cubicBezTo>
                    <a:pt x="2242" y="13827"/>
                    <a:pt x="2738" y="14346"/>
                    <a:pt x="3375" y="14417"/>
                  </a:cubicBezTo>
                  <a:cubicBezTo>
                    <a:pt x="4555" y="14582"/>
                    <a:pt x="4885" y="15384"/>
                    <a:pt x="5215" y="16305"/>
                  </a:cubicBezTo>
                  <a:cubicBezTo>
                    <a:pt x="5286" y="16541"/>
                    <a:pt x="5404" y="16753"/>
                    <a:pt x="5498" y="16989"/>
                  </a:cubicBezTo>
                  <a:cubicBezTo>
                    <a:pt x="6324" y="19136"/>
                    <a:pt x="6938" y="21378"/>
                    <a:pt x="7268" y="23643"/>
                  </a:cubicBezTo>
                  <a:cubicBezTo>
                    <a:pt x="7337" y="24073"/>
                    <a:pt x="7407" y="24267"/>
                    <a:pt x="7582" y="24267"/>
                  </a:cubicBezTo>
                  <a:cubicBezTo>
                    <a:pt x="7704" y="24267"/>
                    <a:pt x="7879" y="24172"/>
                    <a:pt x="8141" y="23997"/>
                  </a:cubicBezTo>
                  <a:cubicBezTo>
                    <a:pt x="8707" y="23572"/>
                    <a:pt x="9156" y="23006"/>
                    <a:pt x="9462" y="22345"/>
                  </a:cubicBezTo>
                  <a:cubicBezTo>
                    <a:pt x="9911" y="21496"/>
                    <a:pt x="10170" y="20575"/>
                    <a:pt x="10453" y="19632"/>
                  </a:cubicBezTo>
                  <a:cubicBezTo>
                    <a:pt x="11185" y="22487"/>
                    <a:pt x="11633" y="25365"/>
                    <a:pt x="10878" y="28267"/>
                  </a:cubicBezTo>
                  <a:cubicBezTo>
                    <a:pt x="10784" y="28574"/>
                    <a:pt x="10784" y="28881"/>
                    <a:pt x="10855" y="29188"/>
                  </a:cubicBezTo>
                  <a:cubicBezTo>
                    <a:pt x="11303" y="30745"/>
                    <a:pt x="11657" y="32326"/>
                    <a:pt x="11893" y="33930"/>
                  </a:cubicBezTo>
                  <a:cubicBezTo>
                    <a:pt x="12152" y="35747"/>
                    <a:pt x="12577" y="37564"/>
                    <a:pt x="11326" y="39216"/>
                  </a:cubicBezTo>
                  <a:cubicBezTo>
                    <a:pt x="11326" y="39239"/>
                    <a:pt x="11350" y="39263"/>
                    <a:pt x="11350" y="39287"/>
                  </a:cubicBezTo>
                  <a:cubicBezTo>
                    <a:pt x="11987" y="39051"/>
                    <a:pt x="12365" y="38508"/>
                    <a:pt x="12789" y="38060"/>
                  </a:cubicBezTo>
                  <a:cubicBezTo>
                    <a:pt x="15290" y="35488"/>
                    <a:pt x="16871" y="32444"/>
                    <a:pt x="17320" y="28857"/>
                  </a:cubicBezTo>
                  <a:cubicBezTo>
                    <a:pt x="17343" y="28621"/>
                    <a:pt x="17508" y="28315"/>
                    <a:pt x="17131" y="28267"/>
                  </a:cubicBezTo>
                  <a:cubicBezTo>
                    <a:pt x="16818" y="28233"/>
                    <a:pt x="16493" y="28121"/>
                    <a:pt x="16174" y="28121"/>
                  </a:cubicBezTo>
                  <a:cubicBezTo>
                    <a:pt x="16059" y="28121"/>
                    <a:pt x="15945" y="28136"/>
                    <a:pt x="15833" y="28173"/>
                  </a:cubicBezTo>
                  <a:cubicBezTo>
                    <a:pt x="15674" y="28223"/>
                    <a:pt x="15550" y="28245"/>
                    <a:pt x="15456" y="28245"/>
                  </a:cubicBezTo>
                  <a:cubicBezTo>
                    <a:pt x="15106" y="28245"/>
                    <a:pt x="15175" y="27932"/>
                    <a:pt x="15361" y="27560"/>
                  </a:cubicBezTo>
                  <a:cubicBezTo>
                    <a:pt x="15880" y="26427"/>
                    <a:pt x="16447" y="25318"/>
                    <a:pt x="16989" y="24186"/>
                  </a:cubicBezTo>
                  <a:cubicBezTo>
                    <a:pt x="17650" y="22770"/>
                    <a:pt x="18169" y="21330"/>
                    <a:pt x="18122" y="19726"/>
                  </a:cubicBezTo>
                  <a:cubicBezTo>
                    <a:pt x="18106" y="19416"/>
                    <a:pt x="18060" y="19167"/>
                    <a:pt x="17876" y="19167"/>
                  </a:cubicBezTo>
                  <a:cubicBezTo>
                    <a:pt x="17780" y="19167"/>
                    <a:pt x="17647" y="19234"/>
                    <a:pt x="17461" y="19396"/>
                  </a:cubicBezTo>
                  <a:cubicBezTo>
                    <a:pt x="17202" y="19632"/>
                    <a:pt x="16895" y="19773"/>
                    <a:pt x="16541" y="19844"/>
                  </a:cubicBezTo>
                  <a:cubicBezTo>
                    <a:pt x="16431" y="19859"/>
                    <a:pt x="16333" y="19866"/>
                    <a:pt x="16246" y="19866"/>
                  </a:cubicBezTo>
                  <a:cubicBezTo>
                    <a:pt x="15772" y="19866"/>
                    <a:pt x="15621" y="19636"/>
                    <a:pt x="15621" y="19018"/>
                  </a:cubicBezTo>
                  <a:cubicBezTo>
                    <a:pt x="15621" y="17602"/>
                    <a:pt x="15290" y="16187"/>
                    <a:pt x="14653" y="14889"/>
                  </a:cubicBezTo>
                  <a:cubicBezTo>
                    <a:pt x="14111" y="13733"/>
                    <a:pt x="13497" y="12553"/>
                    <a:pt x="12978" y="11373"/>
                  </a:cubicBezTo>
                  <a:cubicBezTo>
                    <a:pt x="12105" y="9462"/>
                    <a:pt x="11751" y="7386"/>
                    <a:pt x="11916" y="5286"/>
                  </a:cubicBezTo>
                  <a:cubicBezTo>
                    <a:pt x="11987" y="4153"/>
                    <a:pt x="12223" y="3044"/>
                    <a:pt x="12388" y="1746"/>
                  </a:cubicBezTo>
                  <a:lnTo>
                    <a:pt x="12388" y="1746"/>
                  </a:lnTo>
                  <a:cubicBezTo>
                    <a:pt x="11421" y="2478"/>
                    <a:pt x="10595" y="3398"/>
                    <a:pt x="10005" y="4460"/>
                  </a:cubicBezTo>
                  <a:cubicBezTo>
                    <a:pt x="9085" y="6088"/>
                    <a:pt x="8212" y="7740"/>
                    <a:pt x="7315" y="9368"/>
                  </a:cubicBezTo>
                  <a:cubicBezTo>
                    <a:pt x="7056" y="9910"/>
                    <a:pt x="6702" y="10382"/>
                    <a:pt x="6230" y="10760"/>
                  </a:cubicBezTo>
                  <a:cubicBezTo>
                    <a:pt x="5900" y="8754"/>
                    <a:pt x="4956" y="7102"/>
                    <a:pt x="3870" y="5498"/>
                  </a:cubicBezTo>
                  <a:cubicBezTo>
                    <a:pt x="2856" y="3988"/>
                    <a:pt x="1676" y="2549"/>
                    <a:pt x="732" y="968"/>
                  </a:cubicBezTo>
                  <a:cubicBezTo>
                    <a:pt x="520" y="661"/>
                    <a:pt x="355" y="331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6"/>
            <p:cNvSpPr/>
            <p:nvPr/>
          </p:nvSpPr>
          <p:spPr>
            <a:xfrm>
              <a:off x="6926556" y="1689501"/>
              <a:ext cx="328787" cy="680678"/>
            </a:xfrm>
            <a:custGeom>
              <a:avLst/>
              <a:gdLst/>
              <a:ahLst/>
              <a:cxnLst/>
              <a:rect l="l" t="t" r="r" b="b"/>
              <a:pathLst>
                <a:path w="18145" h="37565" extrusionOk="0">
                  <a:moveTo>
                    <a:pt x="17956" y="1"/>
                  </a:moveTo>
                  <a:cubicBezTo>
                    <a:pt x="16800" y="2053"/>
                    <a:pt x="15337" y="3800"/>
                    <a:pt x="14087" y="5687"/>
                  </a:cubicBezTo>
                  <a:cubicBezTo>
                    <a:pt x="13190" y="6985"/>
                    <a:pt x="12482" y="8401"/>
                    <a:pt x="12057" y="9911"/>
                  </a:cubicBezTo>
                  <a:cubicBezTo>
                    <a:pt x="11987" y="10123"/>
                    <a:pt x="12081" y="10477"/>
                    <a:pt x="11774" y="10501"/>
                  </a:cubicBezTo>
                  <a:cubicBezTo>
                    <a:pt x="11766" y="10501"/>
                    <a:pt x="11759" y="10502"/>
                    <a:pt x="11751" y="10502"/>
                  </a:cubicBezTo>
                  <a:cubicBezTo>
                    <a:pt x="11555" y="10502"/>
                    <a:pt x="11463" y="10211"/>
                    <a:pt x="11350" y="10052"/>
                  </a:cubicBezTo>
                  <a:cubicBezTo>
                    <a:pt x="10264" y="8542"/>
                    <a:pt x="9580" y="6820"/>
                    <a:pt x="8660" y="5239"/>
                  </a:cubicBezTo>
                  <a:cubicBezTo>
                    <a:pt x="7881" y="3918"/>
                    <a:pt x="7126" y="2620"/>
                    <a:pt x="5828" y="1723"/>
                  </a:cubicBezTo>
                  <a:lnTo>
                    <a:pt x="5781" y="1770"/>
                  </a:lnTo>
                  <a:cubicBezTo>
                    <a:pt x="5805" y="2053"/>
                    <a:pt x="5828" y="2337"/>
                    <a:pt x="5899" y="2643"/>
                  </a:cubicBezTo>
                  <a:cubicBezTo>
                    <a:pt x="6229" y="4295"/>
                    <a:pt x="6324" y="5994"/>
                    <a:pt x="6159" y="7693"/>
                  </a:cubicBezTo>
                  <a:cubicBezTo>
                    <a:pt x="5923" y="9840"/>
                    <a:pt x="5050" y="11728"/>
                    <a:pt x="4059" y="13615"/>
                  </a:cubicBezTo>
                  <a:cubicBezTo>
                    <a:pt x="3162" y="15338"/>
                    <a:pt x="2407" y="17107"/>
                    <a:pt x="2572" y="19136"/>
                  </a:cubicBezTo>
                  <a:cubicBezTo>
                    <a:pt x="2596" y="19561"/>
                    <a:pt x="2383" y="19703"/>
                    <a:pt x="2006" y="19750"/>
                  </a:cubicBezTo>
                  <a:cubicBezTo>
                    <a:pt x="1948" y="19757"/>
                    <a:pt x="1891" y="19760"/>
                    <a:pt x="1835" y="19760"/>
                  </a:cubicBezTo>
                  <a:cubicBezTo>
                    <a:pt x="1328" y="19760"/>
                    <a:pt x="923" y="19484"/>
                    <a:pt x="519" y="19207"/>
                  </a:cubicBezTo>
                  <a:cubicBezTo>
                    <a:pt x="390" y="19105"/>
                    <a:pt x="293" y="19054"/>
                    <a:pt x="221" y="19054"/>
                  </a:cubicBezTo>
                  <a:cubicBezTo>
                    <a:pt x="111" y="19054"/>
                    <a:pt x="62" y="19176"/>
                    <a:pt x="47" y="19420"/>
                  </a:cubicBezTo>
                  <a:cubicBezTo>
                    <a:pt x="0" y="20387"/>
                    <a:pt x="118" y="21331"/>
                    <a:pt x="425" y="22251"/>
                  </a:cubicBezTo>
                  <a:cubicBezTo>
                    <a:pt x="944" y="23856"/>
                    <a:pt x="1793" y="25295"/>
                    <a:pt x="2501" y="26805"/>
                  </a:cubicBezTo>
                  <a:cubicBezTo>
                    <a:pt x="2761" y="27253"/>
                    <a:pt x="2926" y="27749"/>
                    <a:pt x="2997" y="28268"/>
                  </a:cubicBezTo>
                  <a:cubicBezTo>
                    <a:pt x="2580" y="28129"/>
                    <a:pt x="2163" y="28073"/>
                    <a:pt x="1732" y="28073"/>
                  </a:cubicBezTo>
                  <a:cubicBezTo>
                    <a:pt x="1651" y="28073"/>
                    <a:pt x="1569" y="28075"/>
                    <a:pt x="1487" y="28079"/>
                  </a:cubicBezTo>
                  <a:cubicBezTo>
                    <a:pt x="850" y="28126"/>
                    <a:pt x="732" y="28386"/>
                    <a:pt x="826" y="28976"/>
                  </a:cubicBezTo>
                  <a:cubicBezTo>
                    <a:pt x="1227" y="31784"/>
                    <a:pt x="2383" y="34426"/>
                    <a:pt x="4177" y="36644"/>
                  </a:cubicBezTo>
                  <a:cubicBezTo>
                    <a:pt x="4460" y="36975"/>
                    <a:pt x="4672" y="37376"/>
                    <a:pt x="5097" y="37564"/>
                  </a:cubicBezTo>
                  <a:cubicBezTo>
                    <a:pt x="5073" y="37234"/>
                    <a:pt x="5050" y="36880"/>
                    <a:pt x="5050" y="36550"/>
                  </a:cubicBezTo>
                  <a:cubicBezTo>
                    <a:pt x="5120" y="34049"/>
                    <a:pt x="5687" y="31642"/>
                    <a:pt x="6300" y="29235"/>
                  </a:cubicBezTo>
                  <a:cubicBezTo>
                    <a:pt x="6418" y="28999"/>
                    <a:pt x="6465" y="28716"/>
                    <a:pt x="6418" y="28457"/>
                  </a:cubicBezTo>
                  <a:cubicBezTo>
                    <a:pt x="5757" y="26522"/>
                    <a:pt x="5875" y="24540"/>
                    <a:pt x="6111" y="22558"/>
                  </a:cubicBezTo>
                  <a:cubicBezTo>
                    <a:pt x="6229" y="21496"/>
                    <a:pt x="6442" y="20458"/>
                    <a:pt x="6772" y="19443"/>
                  </a:cubicBezTo>
                  <a:cubicBezTo>
                    <a:pt x="6937" y="20080"/>
                    <a:pt x="7032" y="20505"/>
                    <a:pt x="7173" y="20930"/>
                  </a:cubicBezTo>
                  <a:cubicBezTo>
                    <a:pt x="7574" y="22086"/>
                    <a:pt x="8070" y="23171"/>
                    <a:pt x="9084" y="23926"/>
                  </a:cubicBezTo>
                  <a:cubicBezTo>
                    <a:pt x="9333" y="24108"/>
                    <a:pt x="9501" y="24205"/>
                    <a:pt x="9619" y="24205"/>
                  </a:cubicBezTo>
                  <a:cubicBezTo>
                    <a:pt x="9794" y="24205"/>
                    <a:pt x="9864" y="23998"/>
                    <a:pt x="9934" y="23549"/>
                  </a:cubicBezTo>
                  <a:cubicBezTo>
                    <a:pt x="10382" y="20670"/>
                    <a:pt x="11232" y="17839"/>
                    <a:pt x="12435" y="15196"/>
                  </a:cubicBezTo>
                  <a:cubicBezTo>
                    <a:pt x="12553" y="14866"/>
                    <a:pt x="12836" y="14630"/>
                    <a:pt x="13190" y="14583"/>
                  </a:cubicBezTo>
                  <a:cubicBezTo>
                    <a:pt x="14157" y="14417"/>
                    <a:pt x="15007" y="13804"/>
                    <a:pt x="15479" y="12931"/>
                  </a:cubicBezTo>
                  <a:cubicBezTo>
                    <a:pt x="16234" y="11610"/>
                    <a:pt x="17060" y="10312"/>
                    <a:pt x="17838" y="9014"/>
                  </a:cubicBezTo>
                  <a:cubicBezTo>
                    <a:pt x="18003" y="8802"/>
                    <a:pt x="18098" y="8542"/>
                    <a:pt x="18145" y="8283"/>
                  </a:cubicBezTo>
                  <a:cubicBezTo>
                    <a:pt x="18098" y="8070"/>
                    <a:pt x="18074" y="7882"/>
                    <a:pt x="18051" y="7693"/>
                  </a:cubicBezTo>
                  <a:lnTo>
                    <a:pt x="18051" y="709"/>
                  </a:lnTo>
                  <a:cubicBezTo>
                    <a:pt x="18098" y="449"/>
                    <a:pt x="18051" y="213"/>
                    <a:pt x="17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6"/>
            <p:cNvSpPr/>
            <p:nvPr/>
          </p:nvSpPr>
          <p:spPr>
            <a:xfrm>
              <a:off x="6892780" y="1246992"/>
              <a:ext cx="398060" cy="201494"/>
            </a:xfrm>
            <a:custGeom>
              <a:avLst/>
              <a:gdLst/>
              <a:ahLst/>
              <a:cxnLst/>
              <a:rect l="l" t="t" r="r" b="b"/>
              <a:pathLst>
                <a:path w="21968" h="11120" extrusionOk="0">
                  <a:moveTo>
                    <a:pt x="20269" y="1"/>
                  </a:moveTo>
                  <a:lnTo>
                    <a:pt x="20269" y="1"/>
                  </a:lnTo>
                  <a:cubicBezTo>
                    <a:pt x="19867" y="213"/>
                    <a:pt x="19655" y="307"/>
                    <a:pt x="19443" y="425"/>
                  </a:cubicBezTo>
                  <a:cubicBezTo>
                    <a:pt x="16187" y="2266"/>
                    <a:pt x="12576" y="3351"/>
                    <a:pt x="8872" y="3563"/>
                  </a:cubicBezTo>
                  <a:cubicBezTo>
                    <a:pt x="8502" y="3583"/>
                    <a:pt x="8133" y="3593"/>
                    <a:pt x="7766" y="3593"/>
                  </a:cubicBezTo>
                  <a:cubicBezTo>
                    <a:pt x="5049" y="3593"/>
                    <a:pt x="2441" y="3028"/>
                    <a:pt x="71" y="1511"/>
                  </a:cubicBezTo>
                  <a:lnTo>
                    <a:pt x="0" y="1558"/>
                  </a:lnTo>
                  <a:cubicBezTo>
                    <a:pt x="307" y="2454"/>
                    <a:pt x="873" y="3209"/>
                    <a:pt x="1628" y="3752"/>
                  </a:cubicBezTo>
                  <a:cubicBezTo>
                    <a:pt x="3162" y="4956"/>
                    <a:pt x="4955" y="5404"/>
                    <a:pt x="6843" y="5522"/>
                  </a:cubicBezTo>
                  <a:cubicBezTo>
                    <a:pt x="7128" y="5543"/>
                    <a:pt x="7412" y="5554"/>
                    <a:pt x="7696" y="5554"/>
                  </a:cubicBezTo>
                  <a:cubicBezTo>
                    <a:pt x="9268" y="5554"/>
                    <a:pt x="10821" y="5245"/>
                    <a:pt x="12341" y="4885"/>
                  </a:cubicBezTo>
                  <a:cubicBezTo>
                    <a:pt x="12381" y="4858"/>
                    <a:pt x="12414" y="4830"/>
                    <a:pt x="12444" y="4830"/>
                  </a:cubicBezTo>
                  <a:cubicBezTo>
                    <a:pt x="12466" y="4830"/>
                    <a:pt x="12486" y="4845"/>
                    <a:pt x="12506" y="4885"/>
                  </a:cubicBezTo>
                  <a:cubicBezTo>
                    <a:pt x="12529" y="4885"/>
                    <a:pt x="12459" y="4932"/>
                    <a:pt x="12435" y="4979"/>
                  </a:cubicBezTo>
                  <a:cubicBezTo>
                    <a:pt x="10146" y="6725"/>
                    <a:pt x="7527" y="7999"/>
                    <a:pt x="4743" y="8707"/>
                  </a:cubicBezTo>
                  <a:cubicBezTo>
                    <a:pt x="6770" y="10373"/>
                    <a:pt x="9231" y="11120"/>
                    <a:pt x="11689" y="11120"/>
                  </a:cubicBezTo>
                  <a:cubicBezTo>
                    <a:pt x="15812" y="11120"/>
                    <a:pt x="19927" y="9016"/>
                    <a:pt x="21967" y="5616"/>
                  </a:cubicBezTo>
                  <a:lnTo>
                    <a:pt x="21967" y="5616"/>
                  </a:lnTo>
                  <a:cubicBezTo>
                    <a:pt x="19289" y="6688"/>
                    <a:pt x="16772" y="8119"/>
                    <a:pt x="13883" y="8119"/>
                  </a:cubicBezTo>
                  <a:cubicBezTo>
                    <a:pt x="13464" y="8119"/>
                    <a:pt x="13037" y="8089"/>
                    <a:pt x="12600" y="8023"/>
                  </a:cubicBezTo>
                  <a:cubicBezTo>
                    <a:pt x="15903" y="6135"/>
                    <a:pt x="18876" y="3965"/>
                    <a:pt x="20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6"/>
            <p:cNvSpPr/>
            <p:nvPr/>
          </p:nvSpPr>
          <p:spPr>
            <a:xfrm>
              <a:off x="6192460" y="2381703"/>
              <a:ext cx="5563" cy="1305"/>
            </a:xfrm>
            <a:custGeom>
              <a:avLst/>
              <a:gdLst/>
              <a:ahLst/>
              <a:cxnLst/>
              <a:rect l="l" t="t" r="r" b="b"/>
              <a:pathLst>
                <a:path w="307" h="72" extrusionOk="0">
                  <a:moveTo>
                    <a:pt x="71" y="1"/>
                  </a:moveTo>
                  <a:cubicBezTo>
                    <a:pt x="0" y="24"/>
                    <a:pt x="0" y="71"/>
                    <a:pt x="71" y="71"/>
                  </a:cubicBezTo>
                  <a:lnTo>
                    <a:pt x="307" y="71"/>
                  </a:lnTo>
                  <a:cubicBezTo>
                    <a:pt x="260" y="24"/>
                    <a:pt x="236" y="1"/>
                    <a:pt x="189" y="1"/>
                  </a:cubicBez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6890207" y="1271798"/>
              <a:ext cx="3860" cy="3425"/>
            </a:xfrm>
            <a:custGeom>
              <a:avLst/>
              <a:gdLst/>
              <a:ahLst/>
              <a:cxnLst/>
              <a:rect l="l" t="t" r="r" b="b"/>
              <a:pathLst>
                <a:path w="213" h="189" extrusionOk="0">
                  <a:moveTo>
                    <a:pt x="95" y="0"/>
                  </a:moveTo>
                  <a:lnTo>
                    <a:pt x="95" y="0"/>
                  </a:lnTo>
                  <a:cubicBezTo>
                    <a:pt x="1" y="94"/>
                    <a:pt x="71" y="142"/>
                    <a:pt x="142" y="189"/>
                  </a:cubicBezTo>
                  <a:lnTo>
                    <a:pt x="213" y="142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D6D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6728178" y="1874198"/>
              <a:ext cx="2573" cy="1305"/>
            </a:xfrm>
            <a:custGeom>
              <a:avLst/>
              <a:gdLst/>
              <a:ahLst/>
              <a:cxnLst/>
              <a:rect l="l" t="t" r="r" b="b"/>
              <a:pathLst>
                <a:path w="142" h="72" extrusionOk="0">
                  <a:moveTo>
                    <a:pt x="118" y="1"/>
                  </a:moveTo>
                  <a:cubicBezTo>
                    <a:pt x="71" y="1"/>
                    <a:pt x="24" y="1"/>
                    <a:pt x="0" y="24"/>
                  </a:cubicBezTo>
                  <a:cubicBezTo>
                    <a:pt x="0" y="48"/>
                    <a:pt x="24" y="72"/>
                    <a:pt x="24" y="72"/>
                  </a:cubicBezTo>
                  <a:cubicBezTo>
                    <a:pt x="71" y="72"/>
                    <a:pt x="118" y="48"/>
                    <a:pt x="142" y="48"/>
                  </a:cubicBezTo>
                  <a:lnTo>
                    <a:pt x="118" y="1"/>
                  </a:ln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7510147" y="1935770"/>
              <a:ext cx="2591" cy="2591"/>
            </a:xfrm>
            <a:custGeom>
              <a:avLst/>
              <a:gdLst/>
              <a:ahLst/>
              <a:cxnLst/>
              <a:rect l="l" t="t" r="r" b="b"/>
              <a:pathLst>
                <a:path w="143" h="143" extrusionOk="0">
                  <a:moveTo>
                    <a:pt x="72" y="1"/>
                  </a:moveTo>
                  <a:cubicBezTo>
                    <a:pt x="72" y="1"/>
                    <a:pt x="24" y="48"/>
                    <a:pt x="1" y="71"/>
                  </a:cubicBezTo>
                  <a:lnTo>
                    <a:pt x="48" y="142"/>
                  </a:lnTo>
                  <a:cubicBezTo>
                    <a:pt x="95" y="95"/>
                    <a:pt x="142" y="48"/>
                    <a:pt x="72" y="1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7029586" y="1719435"/>
              <a:ext cx="2591" cy="2573"/>
            </a:xfrm>
            <a:custGeom>
              <a:avLst/>
              <a:gdLst/>
              <a:ahLst/>
              <a:cxnLst/>
              <a:rect l="l" t="t" r="r" b="b"/>
              <a:pathLst>
                <a:path w="143" h="142" extrusionOk="0">
                  <a:moveTo>
                    <a:pt x="71" y="0"/>
                  </a:moveTo>
                  <a:lnTo>
                    <a:pt x="71" y="0"/>
                  </a:lnTo>
                  <a:cubicBezTo>
                    <a:pt x="1" y="71"/>
                    <a:pt x="48" y="95"/>
                    <a:pt x="95" y="142"/>
                  </a:cubicBezTo>
                  <a:lnTo>
                    <a:pt x="142" y="95"/>
                  </a:lnTo>
                  <a:cubicBezTo>
                    <a:pt x="119" y="71"/>
                    <a:pt x="95" y="24"/>
                    <a:pt x="71" y="0"/>
                  </a:cubicBezTo>
                  <a:close/>
                </a:path>
              </a:pathLst>
            </a:custGeom>
            <a:solidFill>
              <a:srgbClr val="D7D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6506698" y="2399460"/>
              <a:ext cx="4294" cy="3207"/>
            </a:xfrm>
            <a:custGeom>
              <a:avLst/>
              <a:gdLst/>
              <a:ahLst/>
              <a:cxnLst/>
              <a:rect l="l" t="t" r="r" b="b"/>
              <a:pathLst>
                <a:path w="237" h="177" extrusionOk="0">
                  <a:moveTo>
                    <a:pt x="177" y="1"/>
                  </a:moveTo>
                  <a:cubicBezTo>
                    <a:pt x="80" y="1"/>
                    <a:pt x="40" y="97"/>
                    <a:pt x="1" y="177"/>
                  </a:cubicBezTo>
                  <a:cubicBezTo>
                    <a:pt x="95" y="129"/>
                    <a:pt x="213" y="129"/>
                    <a:pt x="237" y="12"/>
                  </a:cubicBezTo>
                  <a:cubicBezTo>
                    <a:pt x="214" y="4"/>
                    <a:pt x="195" y="1"/>
                    <a:pt x="177" y="1"/>
                  </a:cubicBezTo>
                  <a:close/>
                </a:path>
              </a:pathLst>
            </a:custGeom>
            <a:solidFill>
              <a:srgbClr val="D7D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6182186" y="2392394"/>
              <a:ext cx="3026" cy="3008"/>
            </a:xfrm>
            <a:custGeom>
              <a:avLst/>
              <a:gdLst/>
              <a:ahLst/>
              <a:cxnLst/>
              <a:rect l="l" t="t" r="r" b="b"/>
              <a:pathLst>
                <a:path w="167" h="166" extrusionOk="0">
                  <a:moveTo>
                    <a:pt x="72" y="0"/>
                  </a:moveTo>
                  <a:cubicBezTo>
                    <a:pt x="72" y="0"/>
                    <a:pt x="24" y="71"/>
                    <a:pt x="1" y="95"/>
                  </a:cubicBezTo>
                  <a:lnTo>
                    <a:pt x="48" y="166"/>
                  </a:lnTo>
                  <a:cubicBezTo>
                    <a:pt x="119" y="118"/>
                    <a:pt x="166" y="71"/>
                    <a:pt x="72" y="0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7018896" y="2370088"/>
              <a:ext cx="2591" cy="3080"/>
            </a:xfrm>
            <a:custGeom>
              <a:avLst/>
              <a:gdLst/>
              <a:ahLst/>
              <a:cxnLst/>
              <a:rect l="l" t="t" r="r" b="b"/>
              <a:pathLst>
                <a:path w="143" h="170" extrusionOk="0">
                  <a:moveTo>
                    <a:pt x="40" y="1"/>
                  </a:moveTo>
                  <a:cubicBezTo>
                    <a:pt x="29" y="1"/>
                    <a:pt x="16" y="2"/>
                    <a:pt x="1" y="4"/>
                  </a:cubicBezTo>
                  <a:lnTo>
                    <a:pt x="142" y="170"/>
                  </a:lnTo>
                  <a:cubicBezTo>
                    <a:pt x="121" y="85"/>
                    <a:pt x="138" y="1"/>
                    <a:pt x="40" y="1"/>
                  </a:cubicBezTo>
                  <a:close/>
                </a:path>
              </a:pathLst>
            </a:custGeom>
            <a:solidFill>
              <a:srgbClr val="D7D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6358349" y="3559738"/>
              <a:ext cx="2573" cy="3298"/>
            </a:xfrm>
            <a:custGeom>
              <a:avLst/>
              <a:gdLst/>
              <a:ahLst/>
              <a:cxnLst/>
              <a:rect l="l" t="t" r="r" b="b"/>
              <a:pathLst>
                <a:path w="142" h="182" extrusionOk="0">
                  <a:moveTo>
                    <a:pt x="77" y="1"/>
                  </a:moveTo>
                  <a:cubicBezTo>
                    <a:pt x="37" y="1"/>
                    <a:pt x="18" y="56"/>
                    <a:pt x="0" y="111"/>
                  </a:cubicBezTo>
                  <a:lnTo>
                    <a:pt x="71" y="181"/>
                  </a:lnTo>
                  <a:cubicBezTo>
                    <a:pt x="95" y="134"/>
                    <a:pt x="142" y="16"/>
                    <a:pt x="118" y="16"/>
                  </a:cubicBezTo>
                  <a:cubicBezTo>
                    <a:pt x="102" y="6"/>
                    <a:pt x="89" y="1"/>
                    <a:pt x="77" y="1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6406657" y="1238023"/>
              <a:ext cx="2156" cy="1721"/>
            </a:xfrm>
            <a:custGeom>
              <a:avLst/>
              <a:gdLst/>
              <a:ahLst/>
              <a:cxnLst/>
              <a:rect l="l" t="t" r="r" b="b"/>
              <a:pathLst>
                <a:path w="119" h="95" extrusionOk="0">
                  <a:moveTo>
                    <a:pt x="71" y="0"/>
                  </a:moveTo>
                  <a:cubicBezTo>
                    <a:pt x="0" y="24"/>
                    <a:pt x="0" y="71"/>
                    <a:pt x="71" y="94"/>
                  </a:cubicBezTo>
                  <a:cubicBezTo>
                    <a:pt x="71" y="94"/>
                    <a:pt x="118" y="71"/>
                    <a:pt x="118" y="71"/>
                  </a:cubicBezTo>
                  <a:lnTo>
                    <a:pt x="118" y="24"/>
                  </a:lnTo>
                  <a:cubicBezTo>
                    <a:pt x="118" y="0"/>
                    <a:pt x="71" y="0"/>
                    <a:pt x="71" y="0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7657662" y="2515102"/>
              <a:ext cx="1721" cy="1721"/>
            </a:xfrm>
            <a:custGeom>
              <a:avLst/>
              <a:gdLst/>
              <a:ahLst/>
              <a:cxnLst/>
              <a:rect l="l" t="t" r="r" b="b"/>
              <a:pathLst>
                <a:path w="95" h="95" extrusionOk="0">
                  <a:moveTo>
                    <a:pt x="47" y="0"/>
                  </a:moveTo>
                  <a:cubicBezTo>
                    <a:pt x="24" y="0"/>
                    <a:pt x="24" y="24"/>
                    <a:pt x="0" y="47"/>
                  </a:cubicBezTo>
                  <a:lnTo>
                    <a:pt x="71" y="95"/>
                  </a:lnTo>
                  <a:lnTo>
                    <a:pt x="95" y="47"/>
                  </a:lnTo>
                  <a:cubicBezTo>
                    <a:pt x="95" y="24"/>
                    <a:pt x="71" y="0"/>
                    <a:pt x="47" y="0"/>
                  </a:cubicBez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6"/>
            <p:cNvSpPr/>
            <p:nvPr/>
          </p:nvSpPr>
          <p:spPr>
            <a:xfrm>
              <a:off x="5983809" y="2893484"/>
              <a:ext cx="5146" cy="4856"/>
            </a:xfrm>
            <a:custGeom>
              <a:avLst/>
              <a:gdLst/>
              <a:ahLst/>
              <a:cxnLst/>
              <a:rect l="l" t="t" r="r" b="b"/>
              <a:pathLst>
                <a:path w="284" h="268" extrusionOk="0">
                  <a:moveTo>
                    <a:pt x="142" y="0"/>
                  </a:moveTo>
                  <a:cubicBezTo>
                    <a:pt x="71" y="71"/>
                    <a:pt x="1" y="142"/>
                    <a:pt x="95" y="236"/>
                  </a:cubicBezTo>
                  <a:cubicBezTo>
                    <a:pt x="123" y="258"/>
                    <a:pt x="146" y="267"/>
                    <a:pt x="164" y="267"/>
                  </a:cubicBezTo>
                  <a:cubicBezTo>
                    <a:pt x="226" y="267"/>
                    <a:pt x="248" y="172"/>
                    <a:pt x="284" y="118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6"/>
            <p:cNvSpPr/>
            <p:nvPr/>
          </p:nvSpPr>
          <p:spPr>
            <a:xfrm>
              <a:off x="5838867" y="2628407"/>
              <a:ext cx="1740" cy="2573"/>
            </a:xfrm>
            <a:custGeom>
              <a:avLst/>
              <a:gdLst/>
              <a:ahLst/>
              <a:cxnLst/>
              <a:rect l="l" t="t" r="r" b="b"/>
              <a:pathLst>
                <a:path w="96" h="142" extrusionOk="0">
                  <a:moveTo>
                    <a:pt x="25" y="0"/>
                  </a:moveTo>
                  <a:lnTo>
                    <a:pt x="1" y="142"/>
                  </a:lnTo>
                  <a:lnTo>
                    <a:pt x="95" y="7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6"/>
            <p:cNvSpPr/>
            <p:nvPr/>
          </p:nvSpPr>
          <p:spPr>
            <a:xfrm>
              <a:off x="7121092" y="1236301"/>
              <a:ext cx="10274" cy="3823"/>
            </a:xfrm>
            <a:custGeom>
              <a:avLst/>
              <a:gdLst/>
              <a:ahLst/>
              <a:cxnLst/>
              <a:rect l="l" t="t" r="r" b="b"/>
              <a:pathLst>
                <a:path w="567" h="211" extrusionOk="0">
                  <a:moveTo>
                    <a:pt x="496" y="1"/>
                  </a:moveTo>
                  <a:lnTo>
                    <a:pt x="0" y="166"/>
                  </a:lnTo>
                  <a:cubicBezTo>
                    <a:pt x="145" y="188"/>
                    <a:pt x="253" y="210"/>
                    <a:pt x="339" y="210"/>
                  </a:cubicBezTo>
                  <a:cubicBezTo>
                    <a:pt x="435" y="210"/>
                    <a:pt x="504" y="182"/>
                    <a:pt x="566" y="95"/>
                  </a:cubicBezTo>
                  <a:lnTo>
                    <a:pt x="496" y="1"/>
                  </a:lnTo>
                  <a:close/>
                </a:path>
              </a:pathLst>
            </a:custGeom>
            <a:solidFill>
              <a:srgbClr val="211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7093296" y="2132444"/>
              <a:ext cx="238586" cy="159057"/>
            </a:xfrm>
            <a:custGeom>
              <a:avLst/>
              <a:gdLst/>
              <a:ahLst/>
              <a:cxnLst/>
              <a:rect l="l" t="t" r="r" b="b"/>
              <a:pathLst>
                <a:path w="13167" h="8778" extrusionOk="0">
                  <a:moveTo>
                    <a:pt x="13167" y="0"/>
                  </a:moveTo>
                  <a:cubicBezTo>
                    <a:pt x="12270" y="95"/>
                    <a:pt x="11656" y="779"/>
                    <a:pt x="10854" y="1086"/>
                  </a:cubicBezTo>
                  <a:cubicBezTo>
                    <a:pt x="10477" y="1227"/>
                    <a:pt x="10146" y="1511"/>
                    <a:pt x="9769" y="1676"/>
                  </a:cubicBezTo>
                  <a:cubicBezTo>
                    <a:pt x="7221" y="2714"/>
                    <a:pt x="5121" y="4413"/>
                    <a:pt x="3044" y="6159"/>
                  </a:cubicBezTo>
                  <a:cubicBezTo>
                    <a:pt x="2218" y="6890"/>
                    <a:pt x="1345" y="7551"/>
                    <a:pt x="472" y="8235"/>
                  </a:cubicBezTo>
                  <a:cubicBezTo>
                    <a:pt x="260" y="8353"/>
                    <a:pt x="95" y="8542"/>
                    <a:pt x="0" y="8778"/>
                  </a:cubicBezTo>
                  <a:cubicBezTo>
                    <a:pt x="2596" y="8353"/>
                    <a:pt x="5144" y="7763"/>
                    <a:pt x="7645" y="6985"/>
                  </a:cubicBezTo>
                  <a:cubicBezTo>
                    <a:pt x="7976" y="6867"/>
                    <a:pt x="8282" y="6678"/>
                    <a:pt x="8518" y="6395"/>
                  </a:cubicBezTo>
                  <a:cubicBezTo>
                    <a:pt x="10264" y="4413"/>
                    <a:pt x="11822" y="2266"/>
                    <a:pt x="13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7077478" y="2122188"/>
              <a:ext cx="261671" cy="173173"/>
            </a:xfrm>
            <a:custGeom>
              <a:avLst/>
              <a:gdLst/>
              <a:ahLst/>
              <a:cxnLst/>
              <a:rect l="l" t="t" r="r" b="b"/>
              <a:pathLst>
                <a:path w="14441" h="9557" extrusionOk="0">
                  <a:moveTo>
                    <a:pt x="14134" y="0"/>
                  </a:moveTo>
                  <a:cubicBezTo>
                    <a:pt x="11680" y="260"/>
                    <a:pt x="9273" y="850"/>
                    <a:pt x="6985" y="1770"/>
                  </a:cubicBezTo>
                  <a:cubicBezTo>
                    <a:pt x="6819" y="1841"/>
                    <a:pt x="6654" y="1959"/>
                    <a:pt x="6536" y="2124"/>
                  </a:cubicBezTo>
                  <a:cubicBezTo>
                    <a:pt x="4483" y="4389"/>
                    <a:pt x="2454" y="6654"/>
                    <a:pt x="401" y="8896"/>
                  </a:cubicBezTo>
                  <a:cubicBezTo>
                    <a:pt x="260" y="9061"/>
                    <a:pt x="0" y="9202"/>
                    <a:pt x="48" y="9556"/>
                  </a:cubicBezTo>
                  <a:lnTo>
                    <a:pt x="897" y="9344"/>
                  </a:lnTo>
                  <a:cubicBezTo>
                    <a:pt x="968" y="9132"/>
                    <a:pt x="1133" y="8943"/>
                    <a:pt x="1345" y="8801"/>
                  </a:cubicBezTo>
                  <a:cubicBezTo>
                    <a:pt x="2218" y="8141"/>
                    <a:pt x="3091" y="7456"/>
                    <a:pt x="3917" y="6748"/>
                  </a:cubicBezTo>
                  <a:cubicBezTo>
                    <a:pt x="5994" y="4979"/>
                    <a:pt x="8094" y="3280"/>
                    <a:pt x="10642" y="2242"/>
                  </a:cubicBezTo>
                  <a:cubicBezTo>
                    <a:pt x="11019" y="2100"/>
                    <a:pt x="11350" y="1817"/>
                    <a:pt x="11727" y="1652"/>
                  </a:cubicBezTo>
                  <a:cubicBezTo>
                    <a:pt x="12529" y="1345"/>
                    <a:pt x="13143" y="661"/>
                    <a:pt x="14040" y="566"/>
                  </a:cubicBezTo>
                  <a:lnTo>
                    <a:pt x="14441" y="24"/>
                  </a:lnTo>
                  <a:cubicBezTo>
                    <a:pt x="14346" y="0"/>
                    <a:pt x="14228" y="0"/>
                    <a:pt x="14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6211269" y="2132680"/>
              <a:ext cx="236013" cy="158405"/>
            </a:xfrm>
            <a:custGeom>
              <a:avLst/>
              <a:gdLst/>
              <a:ahLst/>
              <a:cxnLst/>
              <a:rect l="l" t="t" r="r" b="b"/>
              <a:pathLst>
                <a:path w="13025" h="8742" extrusionOk="0">
                  <a:moveTo>
                    <a:pt x="206" y="0"/>
                  </a:moveTo>
                  <a:cubicBezTo>
                    <a:pt x="140" y="0"/>
                    <a:pt x="72" y="11"/>
                    <a:pt x="0" y="35"/>
                  </a:cubicBezTo>
                  <a:cubicBezTo>
                    <a:pt x="1345" y="2300"/>
                    <a:pt x="2879" y="4423"/>
                    <a:pt x="4625" y="6405"/>
                  </a:cubicBezTo>
                  <a:cubicBezTo>
                    <a:pt x="4790" y="6641"/>
                    <a:pt x="5026" y="6830"/>
                    <a:pt x="5309" y="6924"/>
                  </a:cubicBezTo>
                  <a:cubicBezTo>
                    <a:pt x="7834" y="7680"/>
                    <a:pt x="10382" y="8364"/>
                    <a:pt x="13025" y="8741"/>
                  </a:cubicBezTo>
                  <a:cubicBezTo>
                    <a:pt x="12459" y="7845"/>
                    <a:pt x="11515" y="7373"/>
                    <a:pt x="10736" y="6712"/>
                  </a:cubicBezTo>
                  <a:cubicBezTo>
                    <a:pt x="9556" y="5674"/>
                    <a:pt x="8282" y="4754"/>
                    <a:pt x="7103" y="3739"/>
                  </a:cubicBezTo>
                  <a:cubicBezTo>
                    <a:pt x="6536" y="3291"/>
                    <a:pt x="5899" y="2890"/>
                    <a:pt x="5239" y="2607"/>
                  </a:cubicBezTo>
                  <a:cubicBezTo>
                    <a:pt x="3776" y="1851"/>
                    <a:pt x="2289" y="1144"/>
                    <a:pt x="897" y="294"/>
                  </a:cubicBezTo>
                  <a:cubicBezTo>
                    <a:pt x="690" y="162"/>
                    <a:pt x="46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6"/>
            <p:cNvSpPr/>
            <p:nvPr/>
          </p:nvSpPr>
          <p:spPr>
            <a:xfrm>
              <a:off x="6204420" y="2121590"/>
              <a:ext cx="260819" cy="173771"/>
            </a:xfrm>
            <a:custGeom>
              <a:avLst/>
              <a:gdLst/>
              <a:ahLst/>
              <a:cxnLst/>
              <a:rect l="l" t="t" r="r" b="b"/>
              <a:pathLst>
                <a:path w="14394" h="9590" extrusionOk="0">
                  <a:moveTo>
                    <a:pt x="397" y="641"/>
                  </a:moveTo>
                  <a:lnTo>
                    <a:pt x="397" y="641"/>
                  </a:lnTo>
                  <a:cubicBezTo>
                    <a:pt x="391" y="642"/>
                    <a:pt x="385" y="645"/>
                    <a:pt x="378" y="647"/>
                  </a:cubicBezTo>
                  <a:lnTo>
                    <a:pt x="402" y="647"/>
                  </a:lnTo>
                  <a:lnTo>
                    <a:pt x="397" y="641"/>
                  </a:lnTo>
                  <a:close/>
                  <a:moveTo>
                    <a:pt x="200" y="0"/>
                  </a:moveTo>
                  <a:cubicBezTo>
                    <a:pt x="121" y="0"/>
                    <a:pt x="49" y="28"/>
                    <a:pt x="24" y="128"/>
                  </a:cubicBezTo>
                  <a:cubicBezTo>
                    <a:pt x="1" y="198"/>
                    <a:pt x="190" y="340"/>
                    <a:pt x="260" y="458"/>
                  </a:cubicBezTo>
                  <a:lnTo>
                    <a:pt x="397" y="641"/>
                  </a:lnTo>
                  <a:lnTo>
                    <a:pt x="397" y="641"/>
                  </a:lnTo>
                  <a:cubicBezTo>
                    <a:pt x="462" y="621"/>
                    <a:pt x="524" y="612"/>
                    <a:pt x="584" y="612"/>
                  </a:cubicBezTo>
                  <a:cubicBezTo>
                    <a:pt x="846" y="612"/>
                    <a:pt x="1068" y="774"/>
                    <a:pt x="1275" y="906"/>
                  </a:cubicBezTo>
                  <a:cubicBezTo>
                    <a:pt x="2667" y="1756"/>
                    <a:pt x="4130" y="2487"/>
                    <a:pt x="5617" y="3219"/>
                  </a:cubicBezTo>
                  <a:cubicBezTo>
                    <a:pt x="6277" y="3525"/>
                    <a:pt x="6914" y="3903"/>
                    <a:pt x="7481" y="4351"/>
                  </a:cubicBezTo>
                  <a:cubicBezTo>
                    <a:pt x="8684" y="5366"/>
                    <a:pt x="9934" y="6310"/>
                    <a:pt x="11114" y="7324"/>
                  </a:cubicBezTo>
                  <a:cubicBezTo>
                    <a:pt x="11893" y="7985"/>
                    <a:pt x="12837" y="8457"/>
                    <a:pt x="13403" y="9353"/>
                  </a:cubicBezTo>
                  <a:lnTo>
                    <a:pt x="14347" y="9589"/>
                  </a:lnTo>
                  <a:cubicBezTo>
                    <a:pt x="14394" y="9448"/>
                    <a:pt x="14347" y="9283"/>
                    <a:pt x="14229" y="9212"/>
                  </a:cubicBezTo>
                  <a:cubicBezTo>
                    <a:pt x="12105" y="6876"/>
                    <a:pt x="9982" y="4516"/>
                    <a:pt x="7858" y="2180"/>
                  </a:cubicBezTo>
                  <a:cubicBezTo>
                    <a:pt x="7716" y="2015"/>
                    <a:pt x="7528" y="1897"/>
                    <a:pt x="7339" y="1803"/>
                  </a:cubicBezTo>
                  <a:cubicBezTo>
                    <a:pt x="5121" y="906"/>
                    <a:pt x="2785" y="316"/>
                    <a:pt x="402" y="33"/>
                  </a:cubicBezTo>
                  <a:cubicBezTo>
                    <a:pt x="346" y="22"/>
                    <a:pt x="270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6267695" y="1958854"/>
              <a:ext cx="1305" cy="870"/>
            </a:xfrm>
            <a:custGeom>
              <a:avLst/>
              <a:gdLst/>
              <a:ahLst/>
              <a:cxnLst/>
              <a:rect l="l" t="t" r="r" b="b"/>
              <a:pathLst>
                <a:path w="72" h="48" extrusionOk="0">
                  <a:moveTo>
                    <a:pt x="1" y="1"/>
                  </a:moveTo>
                  <a:lnTo>
                    <a:pt x="72" y="48"/>
                  </a:lnTo>
                  <a:lnTo>
                    <a:pt x="72" y="48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6209131" y="2129871"/>
              <a:ext cx="2573" cy="3443"/>
            </a:xfrm>
            <a:custGeom>
              <a:avLst/>
              <a:gdLst/>
              <a:ahLst/>
              <a:cxnLst/>
              <a:rect l="l" t="t" r="r" b="b"/>
              <a:pathLst>
                <a:path w="142" h="190" extrusionOk="0">
                  <a:moveTo>
                    <a:pt x="0" y="1"/>
                  </a:moveTo>
                  <a:lnTo>
                    <a:pt x="142" y="19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7116381" y="1334512"/>
              <a:ext cx="3008" cy="2718"/>
            </a:xfrm>
            <a:custGeom>
              <a:avLst/>
              <a:gdLst/>
              <a:ahLst/>
              <a:cxnLst/>
              <a:rect l="l" t="t" r="r" b="b"/>
              <a:pathLst>
                <a:path w="166" h="150" extrusionOk="0">
                  <a:moveTo>
                    <a:pt x="104" y="0"/>
                  </a:moveTo>
                  <a:cubicBezTo>
                    <a:pt x="74" y="0"/>
                    <a:pt x="41" y="28"/>
                    <a:pt x="1" y="55"/>
                  </a:cubicBezTo>
                  <a:lnTo>
                    <a:pt x="95" y="149"/>
                  </a:lnTo>
                  <a:cubicBezTo>
                    <a:pt x="119" y="102"/>
                    <a:pt x="166" y="55"/>
                    <a:pt x="166" y="55"/>
                  </a:cubicBezTo>
                  <a:cubicBezTo>
                    <a:pt x="146" y="15"/>
                    <a:pt x="126" y="0"/>
                    <a:pt x="104" y="0"/>
                  </a:cubicBez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6641383" y="1485143"/>
              <a:ext cx="3008" cy="2573"/>
            </a:xfrm>
            <a:custGeom>
              <a:avLst/>
              <a:gdLst/>
              <a:ahLst/>
              <a:cxnLst/>
              <a:rect l="l" t="t" r="r" b="b"/>
              <a:pathLst>
                <a:path w="166" h="142" extrusionOk="0">
                  <a:moveTo>
                    <a:pt x="95" y="0"/>
                  </a:moveTo>
                  <a:lnTo>
                    <a:pt x="0" y="71"/>
                  </a:lnTo>
                  <a:cubicBezTo>
                    <a:pt x="24" y="95"/>
                    <a:pt x="95" y="142"/>
                    <a:pt x="95" y="142"/>
                  </a:cubicBezTo>
                  <a:cubicBezTo>
                    <a:pt x="165" y="95"/>
                    <a:pt x="142" y="47"/>
                    <a:pt x="95" y="0"/>
                  </a:cubicBezTo>
                  <a:close/>
                </a:path>
              </a:pathLst>
            </a:custGeom>
            <a:solidFill>
              <a:srgbClr val="7F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5343357" y="674962"/>
              <a:ext cx="2846616" cy="3793585"/>
            </a:xfrm>
            <a:custGeom>
              <a:avLst/>
              <a:gdLst/>
              <a:ahLst/>
              <a:cxnLst/>
              <a:rect l="l" t="t" r="r" b="b"/>
              <a:pathLst>
                <a:path w="157098" h="209359" extrusionOk="0">
                  <a:moveTo>
                    <a:pt x="129020" y="3059"/>
                  </a:moveTo>
                  <a:cubicBezTo>
                    <a:pt x="129239" y="3059"/>
                    <a:pt x="129327" y="3251"/>
                    <a:pt x="129467" y="3444"/>
                  </a:cubicBezTo>
                  <a:cubicBezTo>
                    <a:pt x="131001" y="5520"/>
                    <a:pt x="131874" y="7927"/>
                    <a:pt x="132912" y="10239"/>
                  </a:cubicBezTo>
                  <a:cubicBezTo>
                    <a:pt x="136593" y="18545"/>
                    <a:pt x="137065" y="27228"/>
                    <a:pt x="135720" y="36076"/>
                  </a:cubicBezTo>
                  <a:cubicBezTo>
                    <a:pt x="134870" y="41550"/>
                    <a:pt x="133054" y="46741"/>
                    <a:pt x="130576" y="51696"/>
                  </a:cubicBezTo>
                  <a:cubicBezTo>
                    <a:pt x="130269" y="52286"/>
                    <a:pt x="130435" y="52475"/>
                    <a:pt x="130977" y="52687"/>
                  </a:cubicBezTo>
                  <a:cubicBezTo>
                    <a:pt x="133242" y="53655"/>
                    <a:pt x="135272" y="54952"/>
                    <a:pt x="136569" y="57147"/>
                  </a:cubicBezTo>
                  <a:cubicBezTo>
                    <a:pt x="137159" y="58067"/>
                    <a:pt x="137442" y="59129"/>
                    <a:pt x="137419" y="60238"/>
                  </a:cubicBezTo>
                  <a:cubicBezTo>
                    <a:pt x="136404" y="59860"/>
                    <a:pt x="135366" y="59601"/>
                    <a:pt x="134304" y="59412"/>
                  </a:cubicBezTo>
                  <a:cubicBezTo>
                    <a:pt x="133669" y="59328"/>
                    <a:pt x="133042" y="59281"/>
                    <a:pt x="132427" y="59281"/>
                  </a:cubicBezTo>
                  <a:cubicBezTo>
                    <a:pt x="130460" y="59281"/>
                    <a:pt x="128602" y="59759"/>
                    <a:pt x="126895" y="61016"/>
                  </a:cubicBezTo>
                  <a:cubicBezTo>
                    <a:pt x="126376" y="61394"/>
                    <a:pt x="126235" y="61748"/>
                    <a:pt x="126494" y="62385"/>
                  </a:cubicBezTo>
                  <a:cubicBezTo>
                    <a:pt x="127556" y="64933"/>
                    <a:pt x="128736" y="67411"/>
                    <a:pt x="130505" y="69558"/>
                  </a:cubicBezTo>
                  <a:cubicBezTo>
                    <a:pt x="131921" y="71280"/>
                    <a:pt x="133596" y="72649"/>
                    <a:pt x="135885" y="73003"/>
                  </a:cubicBezTo>
                  <a:cubicBezTo>
                    <a:pt x="136286" y="73074"/>
                    <a:pt x="136310" y="73239"/>
                    <a:pt x="136215" y="73546"/>
                  </a:cubicBezTo>
                  <a:cubicBezTo>
                    <a:pt x="135885" y="74560"/>
                    <a:pt x="135248" y="75433"/>
                    <a:pt x="134399" y="76070"/>
                  </a:cubicBezTo>
                  <a:cubicBezTo>
                    <a:pt x="133313" y="76920"/>
                    <a:pt x="132015" y="77486"/>
                    <a:pt x="130671" y="77722"/>
                  </a:cubicBezTo>
                  <a:cubicBezTo>
                    <a:pt x="130175" y="77816"/>
                    <a:pt x="130104" y="78005"/>
                    <a:pt x="130151" y="78453"/>
                  </a:cubicBezTo>
                  <a:cubicBezTo>
                    <a:pt x="130623" y="84919"/>
                    <a:pt x="134847" y="89732"/>
                    <a:pt x="141501" y="91478"/>
                  </a:cubicBezTo>
                  <a:cubicBezTo>
                    <a:pt x="142751" y="91808"/>
                    <a:pt x="144049" y="92021"/>
                    <a:pt x="145323" y="92162"/>
                  </a:cubicBezTo>
                  <a:cubicBezTo>
                    <a:pt x="145701" y="92209"/>
                    <a:pt x="145795" y="92304"/>
                    <a:pt x="145724" y="92705"/>
                  </a:cubicBezTo>
                  <a:cubicBezTo>
                    <a:pt x="145016" y="96834"/>
                    <a:pt x="142374" y="101553"/>
                    <a:pt x="136310" y="102497"/>
                  </a:cubicBezTo>
                  <a:cubicBezTo>
                    <a:pt x="135838" y="102568"/>
                    <a:pt x="135720" y="102662"/>
                    <a:pt x="135909" y="103158"/>
                  </a:cubicBezTo>
                  <a:cubicBezTo>
                    <a:pt x="138174" y="108797"/>
                    <a:pt x="140014" y="114601"/>
                    <a:pt x="141454" y="120524"/>
                  </a:cubicBezTo>
                  <a:cubicBezTo>
                    <a:pt x="142256" y="123874"/>
                    <a:pt x="144568" y="125550"/>
                    <a:pt x="147730" y="126281"/>
                  </a:cubicBezTo>
                  <a:cubicBezTo>
                    <a:pt x="148916" y="126559"/>
                    <a:pt x="150120" y="126701"/>
                    <a:pt x="151325" y="126701"/>
                  </a:cubicBezTo>
                  <a:cubicBezTo>
                    <a:pt x="152062" y="126701"/>
                    <a:pt x="152800" y="126648"/>
                    <a:pt x="153534" y="126541"/>
                  </a:cubicBezTo>
                  <a:cubicBezTo>
                    <a:pt x="153625" y="126529"/>
                    <a:pt x="153705" y="126523"/>
                    <a:pt x="153776" y="126523"/>
                  </a:cubicBezTo>
                  <a:cubicBezTo>
                    <a:pt x="154399" y="126523"/>
                    <a:pt x="154261" y="126966"/>
                    <a:pt x="154219" y="127390"/>
                  </a:cubicBezTo>
                  <a:cubicBezTo>
                    <a:pt x="153912" y="130717"/>
                    <a:pt x="152237" y="133761"/>
                    <a:pt x="149641" y="135837"/>
                  </a:cubicBezTo>
                  <a:cubicBezTo>
                    <a:pt x="146904" y="138055"/>
                    <a:pt x="143719" y="139046"/>
                    <a:pt x="140321" y="139565"/>
                  </a:cubicBezTo>
                  <a:cubicBezTo>
                    <a:pt x="138929" y="139778"/>
                    <a:pt x="137537" y="139872"/>
                    <a:pt x="136145" y="139896"/>
                  </a:cubicBezTo>
                  <a:cubicBezTo>
                    <a:pt x="136145" y="140202"/>
                    <a:pt x="136404" y="140202"/>
                    <a:pt x="136546" y="140297"/>
                  </a:cubicBezTo>
                  <a:cubicBezTo>
                    <a:pt x="140793" y="142987"/>
                    <a:pt x="142704" y="146903"/>
                    <a:pt x="142515" y="151858"/>
                  </a:cubicBezTo>
                  <a:cubicBezTo>
                    <a:pt x="142397" y="155138"/>
                    <a:pt x="141406" y="158206"/>
                    <a:pt x="139967" y="161226"/>
                  </a:cubicBezTo>
                  <a:cubicBezTo>
                    <a:pt x="139755" y="160542"/>
                    <a:pt x="139590" y="159904"/>
                    <a:pt x="139354" y="159291"/>
                  </a:cubicBezTo>
                  <a:cubicBezTo>
                    <a:pt x="138410" y="156766"/>
                    <a:pt x="137018" y="154596"/>
                    <a:pt x="134658" y="153156"/>
                  </a:cubicBezTo>
                  <a:cubicBezTo>
                    <a:pt x="133950" y="152731"/>
                    <a:pt x="133172" y="152425"/>
                    <a:pt x="132369" y="152212"/>
                  </a:cubicBezTo>
                  <a:cubicBezTo>
                    <a:pt x="132266" y="152185"/>
                    <a:pt x="132177" y="152172"/>
                    <a:pt x="132098" y="152172"/>
                  </a:cubicBezTo>
                  <a:cubicBezTo>
                    <a:pt x="131833" y="152172"/>
                    <a:pt x="131684" y="152323"/>
                    <a:pt x="131520" y="152614"/>
                  </a:cubicBezTo>
                  <a:cubicBezTo>
                    <a:pt x="130010" y="155209"/>
                    <a:pt x="129326" y="158017"/>
                    <a:pt x="129042" y="160943"/>
                  </a:cubicBezTo>
                  <a:cubicBezTo>
                    <a:pt x="128594" y="165379"/>
                    <a:pt x="129066" y="169720"/>
                    <a:pt x="129986" y="174062"/>
                  </a:cubicBezTo>
                  <a:cubicBezTo>
                    <a:pt x="130010" y="174156"/>
                    <a:pt x="130033" y="174227"/>
                    <a:pt x="130057" y="174439"/>
                  </a:cubicBezTo>
                  <a:cubicBezTo>
                    <a:pt x="124630" y="173495"/>
                    <a:pt x="120147" y="171136"/>
                    <a:pt x="116938" y="166582"/>
                  </a:cubicBezTo>
                  <a:lnTo>
                    <a:pt x="116938" y="166582"/>
                  </a:lnTo>
                  <a:cubicBezTo>
                    <a:pt x="117339" y="168116"/>
                    <a:pt x="117552" y="169673"/>
                    <a:pt x="117528" y="171254"/>
                  </a:cubicBezTo>
                  <a:cubicBezTo>
                    <a:pt x="117434" y="174958"/>
                    <a:pt x="116254" y="178332"/>
                    <a:pt x="114366" y="181471"/>
                  </a:cubicBezTo>
                  <a:cubicBezTo>
                    <a:pt x="112148" y="185128"/>
                    <a:pt x="109270" y="188195"/>
                    <a:pt x="105848" y="191050"/>
                  </a:cubicBezTo>
                  <a:cubicBezTo>
                    <a:pt x="106131" y="187204"/>
                    <a:pt x="105896" y="183618"/>
                    <a:pt x="102993" y="180810"/>
                  </a:cubicBezTo>
                  <a:lnTo>
                    <a:pt x="102993" y="180810"/>
                  </a:lnTo>
                  <a:cubicBezTo>
                    <a:pt x="104079" y="186426"/>
                    <a:pt x="101696" y="190956"/>
                    <a:pt x="98557" y="195203"/>
                  </a:cubicBezTo>
                  <a:cubicBezTo>
                    <a:pt x="96764" y="197657"/>
                    <a:pt x="94216" y="199922"/>
                    <a:pt x="92352" y="200960"/>
                  </a:cubicBezTo>
                  <a:cubicBezTo>
                    <a:pt x="92092" y="199238"/>
                    <a:pt x="91573" y="197633"/>
                    <a:pt x="90417" y="196288"/>
                  </a:cubicBezTo>
                  <a:cubicBezTo>
                    <a:pt x="90157" y="196430"/>
                    <a:pt x="90157" y="196713"/>
                    <a:pt x="90063" y="196902"/>
                  </a:cubicBezTo>
                  <a:cubicBezTo>
                    <a:pt x="87845" y="201833"/>
                    <a:pt x="84046" y="204972"/>
                    <a:pt x="79021" y="206765"/>
                  </a:cubicBezTo>
                  <a:cubicBezTo>
                    <a:pt x="78886" y="206824"/>
                    <a:pt x="78742" y="206853"/>
                    <a:pt x="78600" y="206853"/>
                  </a:cubicBezTo>
                  <a:cubicBezTo>
                    <a:pt x="78341" y="206853"/>
                    <a:pt x="78085" y="206758"/>
                    <a:pt x="77888" y="206576"/>
                  </a:cubicBezTo>
                  <a:cubicBezTo>
                    <a:pt x="72485" y="202305"/>
                    <a:pt x="69512" y="196737"/>
                    <a:pt x="69134" y="189847"/>
                  </a:cubicBezTo>
                  <a:cubicBezTo>
                    <a:pt x="69134" y="189658"/>
                    <a:pt x="69111" y="189469"/>
                    <a:pt x="69111" y="189281"/>
                  </a:cubicBezTo>
                  <a:cubicBezTo>
                    <a:pt x="68804" y="189328"/>
                    <a:pt x="68804" y="189540"/>
                    <a:pt x="68709" y="189705"/>
                  </a:cubicBezTo>
                  <a:cubicBezTo>
                    <a:pt x="67530" y="192041"/>
                    <a:pt x="67152" y="194731"/>
                    <a:pt x="67648" y="197303"/>
                  </a:cubicBezTo>
                  <a:cubicBezTo>
                    <a:pt x="67736" y="197694"/>
                    <a:pt x="67718" y="197884"/>
                    <a:pt x="67453" y="197884"/>
                  </a:cubicBezTo>
                  <a:cubicBezTo>
                    <a:pt x="67365" y="197884"/>
                    <a:pt x="67251" y="197863"/>
                    <a:pt x="67105" y="197822"/>
                  </a:cubicBezTo>
                  <a:cubicBezTo>
                    <a:pt x="61466" y="196383"/>
                    <a:pt x="57077" y="193339"/>
                    <a:pt x="54647" y="187889"/>
                  </a:cubicBezTo>
                  <a:cubicBezTo>
                    <a:pt x="53679" y="185718"/>
                    <a:pt x="53302" y="183429"/>
                    <a:pt x="54128" y="181093"/>
                  </a:cubicBezTo>
                  <a:cubicBezTo>
                    <a:pt x="54128" y="180975"/>
                    <a:pt x="54128" y="180881"/>
                    <a:pt x="54104" y="180786"/>
                  </a:cubicBezTo>
                  <a:cubicBezTo>
                    <a:pt x="51178" y="183689"/>
                    <a:pt x="51013" y="187251"/>
                    <a:pt x="51296" y="191003"/>
                  </a:cubicBezTo>
                  <a:cubicBezTo>
                    <a:pt x="50895" y="190909"/>
                    <a:pt x="50683" y="190555"/>
                    <a:pt x="50399" y="190319"/>
                  </a:cubicBezTo>
                  <a:cubicBezTo>
                    <a:pt x="46766" y="187110"/>
                    <a:pt x="43604" y="183571"/>
                    <a:pt x="41528" y="179158"/>
                  </a:cubicBezTo>
                  <a:cubicBezTo>
                    <a:pt x="39734" y="175289"/>
                    <a:pt x="39027" y="171277"/>
                    <a:pt x="40112" y="167054"/>
                  </a:cubicBezTo>
                  <a:cubicBezTo>
                    <a:pt x="40136" y="166936"/>
                    <a:pt x="40136" y="166818"/>
                    <a:pt x="40112" y="166700"/>
                  </a:cubicBezTo>
                  <a:lnTo>
                    <a:pt x="40112" y="166724"/>
                  </a:lnTo>
                  <a:cubicBezTo>
                    <a:pt x="39404" y="167479"/>
                    <a:pt x="38838" y="168352"/>
                    <a:pt x="38083" y="169083"/>
                  </a:cubicBezTo>
                  <a:cubicBezTo>
                    <a:pt x="35228" y="171938"/>
                    <a:pt x="31736" y="173519"/>
                    <a:pt x="27842" y="174345"/>
                  </a:cubicBezTo>
                  <a:cubicBezTo>
                    <a:pt x="27620" y="174392"/>
                    <a:pt x="27460" y="174422"/>
                    <a:pt x="27347" y="174422"/>
                  </a:cubicBezTo>
                  <a:cubicBezTo>
                    <a:pt x="27066" y="174422"/>
                    <a:pt x="27087" y="174234"/>
                    <a:pt x="27205" y="173661"/>
                  </a:cubicBezTo>
                  <a:cubicBezTo>
                    <a:pt x="28173" y="168965"/>
                    <a:pt x="28597" y="164246"/>
                    <a:pt x="27890" y="159456"/>
                  </a:cubicBezTo>
                  <a:cubicBezTo>
                    <a:pt x="27536" y="157097"/>
                    <a:pt x="26781" y="154784"/>
                    <a:pt x="25672" y="152661"/>
                  </a:cubicBezTo>
                  <a:cubicBezTo>
                    <a:pt x="25565" y="152358"/>
                    <a:pt x="25283" y="152176"/>
                    <a:pt x="24989" y="152176"/>
                  </a:cubicBezTo>
                  <a:cubicBezTo>
                    <a:pt x="24894" y="152176"/>
                    <a:pt x="24797" y="152195"/>
                    <a:pt x="24704" y="152236"/>
                  </a:cubicBezTo>
                  <a:cubicBezTo>
                    <a:pt x="21967" y="152967"/>
                    <a:pt x="20103" y="154761"/>
                    <a:pt x="18758" y="157167"/>
                  </a:cubicBezTo>
                  <a:cubicBezTo>
                    <a:pt x="18050" y="158465"/>
                    <a:pt x="17531" y="159857"/>
                    <a:pt x="17225" y="161297"/>
                  </a:cubicBezTo>
                  <a:cubicBezTo>
                    <a:pt x="16469" y="159810"/>
                    <a:pt x="15856" y="158253"/>
                    <a:pt x="15408" y="156648"/>
                  </a:cubicBezTo>
                  <a:cubicBezTo>
                    <a:pt x="14487" y="153510"/>
                    <a:pt x="14016" y="150325"/>
                    <a:pt x="14912" y="147069"/>
                  </a:cubicBezTo>
                  <a:cubicBezTo>
                    <a:pt x="15644" y="144261"/>
                    <a:pt x="17508" y="141878"/>
                    <a:pt x="20056" y="140486"/>
                  </a:cubicBezTo>
                  <a:cubicBezTo>
                    <a:pt x="18404" y="140320"/>
                    <a:pt x="16800" y="140155"/>
                    <a:pt x="15266" y="139730"/>
                  </a:cubicBezTo>
                  <a:cubicBezTo>
                    <a:pt x="8754" y="137890"/>
                    <a:pt x="4672" y="133714"/>
                    <a:pt x="3044" y="127154"/>
                  </a:cubicBezTo>
                  <a:cubicBezTo>
                    <a:pt x="2890" y="126538"/>
                    <a:pt x="3064" y="126517"/>
                    <a:pt x="3530" y="126517"/>
                  </a:cubicBezTo>
                  <a:cubicBezTo>
                    <a:pt x="3563" y="126517"/>
                    <a:pt x="3597" y="126517"/>
                    <a:pt x="3634" y="126517"/>
                  </a:cubicBezTo>
                  <a:cubicBezTo>
                    <a:pt x="3923" y="126526"/>
                    <a:pt x="4211" y="126531"/>
                    <a:pt x="4498" y="126531"/>
                  </a:cubicBezTo>
                  <a:cubicBezTo>
                    <a:pt x="7097" y="126531"/>
                    <a:pt x="9628" y="126126"/>
                    <a:pt x="11986" y="124936"/>
                  </a:cubicBezTo>
                  <a:cubicBezTo>
                    <a:pt x="14181" y="123898"/>
                    <a:pt x="15785" y="121916"/>
                    <a:pt x="16352" y="119556"/>
                  </a:cubicBezTo>
                  <a:cubicBezTo>
                    <a:pt x="17626" y="114672"/>
                    <a:pt x="19065" y="109835"/>
                    <a:pt x="20646" y="105045"/>
                  </a:cubicBezTo>
                  <a:cubicBezTo>
                    <a:pt x="20858" y="104408"/>
                    <a:pt x="21094" y="103771"/>
                    <a:pt x="21330" y="103158"/>
                  </a:cubicBezTo>
                  <a:cubicBezTo>
                    <a:pt x="21472" y="102780"/>
                    <a:pt x="21448" y="102615"/>
                    <a:pt x="20976" y="102544"/>
                  </a:cubicBezTo>
                  <a:cubicBezTo>
                    <a:pt x="15313" y="101742"/>
                    <a:pt x="12293" y="97471"/>
                    <a:pt x="11420" y="92658"/>
                  </a:cubicBezTo>
                  <a:cubicBezTo>
                    <a:pt x="11349" y="92280"/>
                    <a:pt x="11514" y="92209"/>
                    <a:pt x="11821" y="92186"/>
                  </a:cubicBezTo>
                  <a:cubicBezTo>
                    <a:pt x="13308" y="92044"/>
                    <a:pt x="14794" y="91761"/>
                    <a:pt x="16234" y="91336"/>
                  </a:cubicBezTo>
                  <a:cubicBezTo>
                    <a:pt x="21094" y="89850"/>
                    <a:pt x="24681" y="86971"/>
                    <a:pt x="26356" y="82016"/>
                  </a:cubicBezTo>
                  <a:cubicBezTo>
                    <a:pt x="26733" y="80884"/>
                    <a:pt x="26969" y="79704"/>
                    <a:pt x="27040" y="78501"/>
                  </a:cubicBezTo>
                  <a:cubicBezTo>
                    <a:pt x="27040" y="78029"/>
                    <a:pt x="26969" y="77840"/>
                    <a:pt x="26450" y="77722"/>
                  </a:cubicBezTo>
                  <a:cubicBezTo>
                    <a:pt x="24492" y="77297"/>
                    <a:pt x="22722" y="76495"/>
                    <a:pt x="21542" y="74749"/>
                  </a:cubicBezTo>
                  <a:cubicBezTo>
                    <a:pt x="21448" y="74607"/>
                    <a:pt x="21354" y="74442"/>
                    <a:pt x="21283" y="74301"/>
                  </a:cubicBezTo>
                  <a:cubicBezTo>
                    <a:pt x="20717" y="73262"/>
                    <a:pt x="20787" y="73168"/>
                    <a:pt x="21896" y="72909"/>
                  </a:cubicBezTo>
                  <a:cubicBezTo>
                    <a:pt x="23760" y="72460"/>
                    <a:pt x="25200" y="71328"/>
                    <a:pt x="26403" y="69888"/>
                  </a:cubicBezTo>
                  <a:cubicBezTo>
                    <a:pt x="28881" y="66986"/>
                    <a:pt x="30320" y="63541"/>
                    <a:pt x="31570" y="59978"/>
                  </a:cubicBezTo>
                  <a:cubicBezTo>
                    <a:pt x="31688" y="59719"/>
                    <a:pt x="31570" y="59436"/>
                    <a:pt x="31311" y="59318"/>
                  </a:cubicBezTo>
                  <a:cubicBezTo>
                    <a:pt x="30790" y="59005"/>
                    <a:pt x="30203" y="58850"/>
                    <a:pt x="29612" y="58850"/>
                  </a:cubicBezTo>
                  <a:cubicBezTo>
                    <a:pt x="29133" y="58850"/>
                    <a:pt x="28650" y="58952"/>
                    <a:pt x="28196" y="59152"/>
                  </a:cubicBezTo>
                  <a:cubicBezTo>
                    <a:pt x="27040" y="59648"/>
                    <a:pt x="26120" y="60497"/>
                    <a:pt x="25105" y="61323"/>
                  </a:cubicBezTo>
                  <a:cubicBezTo>
                    <a:pt x="24893" y="60946"/>
                    <a:pt x="24940" y="60568"/>
                    <a:pt x="24940" y="60238"/>
                  </a:cubicBezTo>
                  <a:cubicBezTo>
                    <a:pt x="24846" y="57595"/>
                    <a:pt x="25271" y="55094"/>
                    <a:pt x="26851" y="52900"/>
                  </a:cubicBezTo>
                  <a:cubicBezTo>
                    <a:pt x="27064" y="52569"/>
                    <a:pt x="26875" y="52381"/>
                    <a:pt x="26757" y="52168"/>
                  </a:cubicBezTo>
                  <a:cubicBezTo>
                    <a:pt x="24657" y="48015"/>
                    <a:pt x="23053" y="43603"/>
                    <a:pt x="22038" y="39049"/>
                  </a:cubicBezTo>
                  <a:cubicBezTo>
                    <a:pt x="20127" y="30225"/>
                    <a:pt x="20245" y="21471"/>
                    <a:pt x="22982" y="12811"/>
                  </a:cubicBezTo>
                  <a:cubicBezTo>
                    <a:pt x="24067" y="9437"/>
                    <a:pt x="25672" y="6252"/>
                    <a:pt x="27701" y="3373"/>
                  </a:cubicBezTo>
                  <a:cubicBezTo>
                    <a:pt x="27860" y="3156"/>
                    <a:pt x="27992" y="3072"/>
                    <a:pt x="28163" y="3072"/>
                  </a:cubicBezTo>
                  <a:cubicBezTo>
                    <a:pt x="28271" y="3072"/>
                    <a:pt x="28395" y="3106"/>
                    <a:pt x="28550" y="3161"/>
                  </a:cubicBezTo>
                  <a:cubicBezTo>
                    <a:pt x="34331" y="5379"/>
                    <a:pt x="39263" y="8847"/>
                    <a:pt x="43746" y="13047"/>
                  </a:cubicBezTo>
                  <a:cubicBezTo>
                    <a:pt x="46176" y="15289"/>
                    <a:pt x="48465" y="17672"/>
                    <a:pt x="50635" y="20173"/>
                  </a:cubicBezTo>
                  <a:lnTo>
                    <a:pt x="50635" y="16775"/>
                  </a:lnTo>
                  <a:cubicBezTo>
                    <a:pt x="51296" y="17695"/>
                    <a:pt x="51815" y="18474"/>
                    <a:pt x="52358" y="19229"/>
                  </a:cubicBezTo>
                  <a:cubicBezTo>
                    <a:pt x="53372" y="20621"/>
                    <a:pt x="54647" y="21801"/>
                    <a:pt x="56133" y="22674"/>
                  </a:cubicBezTo>
                  <a:cubicBezTo>
                    <a:pt x="57277" y="23378"/>
                    <a:pt x="58575" y="23735"/>
                    <a:pt x="59887" y="23735"/>
                  </a:cubicBezTo>
                  <a:cubicBezTo>
                    <a:pt x="60687" y="23735"/>
                    <a:pt x="61491" y="23603"/>
                    <a:pt x="62268" y="23335"/>
                  </a:cubicBezTo>
                  <a:cubicBezTo>
                    <a:pt x="64697" y="22559"/>
                    <a:pt x="67133" y="22140"/>
                    <a:pt x="69580" y="22140"/>
                  </a:cubicBezTo>
                  <a:cubicBezTo>
                    <a:pt x="71672" y="22140"/>
                    <a:pt x="73772" y="22446"/>
                    <a:pt x="75882" y="23099"/>
                  </a:cubicBezTo>
                  <a:cubicBezTo>
                    <a:pt x="75970" y="23134"/>
                    <a:pt x="76065" y="23153"/>
                    <a:pt x="76159" y="23153"/>
                  </a:cubicBezTo>
                  <a:cubicBezTo>
                    <a:pt x="76319" y="23153"/>
                    <a:pt x="76481" y="23099"/>
                    <a:pt x="76614" y="22981"/>
                  </a:cubicBezTo>
                  <a:cubicBezTo>
                    <a:pt x="79681" y="20645"/>
                    <a:pt x="83268" y="19630"/>
                    <a:pt x="87019" y="19088"/>
                  </a:cubicBezTo>
                  <a:cubicBezTo>
                    <a:pt x="87916" y="18970"/>
                    <a:pt x="88813" y="18804"/>
                    <a:pt x="89686" y="18592"/>
                  </a:cubicBezTo>
                  <a:cubicBezTo>
                    <a:pt x="91951" y="17979"/>
                    <a:pt x="93248" y="16469"/>
                    <a:pt x="93933" y="14298"/>
                  </a:cubicBezTo>
                  <a:cubicBezTo>
                    <a:pt x="94357" y="12835"/>
                    <a:pt x="94664" y="11325"/>
                    <a:pt x="94853" y="9815"/>
                  </a:cubicBezTo>
                  <a:cubicBezTo>
                    <a:pt x="98723" y="13401"/>
                    <a:pt x="100044" y="17695"/>
                    <a:pt x="99006" y="22910"/>
                  </a:cubicBezTo>
                  <a:cubicBezTo>
                    <a:pt x="101743" y="21306"/>
                    <a:pt x="104126" y="19371"/>
                    <a:pt x="106769" y="17601"/>
                  </a:cubicBezTo>
                  <a:lnTo>
                    <a:pt x="106769" y="17601"/>
                  </a:lnTo>
                  <a:cubicBezTo>
                    <a:pt x="106651" y="18474"/>
                    <a:pt x="106556" y="19253"/>
                    <a:pt x="106415" y="20220"/>
                  </a:cubicBezTo>
                  <a:cubicBezTo>
                    <a:pt x="107335" y="19206"/>
                    <a:pt x="108137" y="18333"/>
                    <a:pt x="108939" y="17460"/>
                  </a:cubicBezTo>
                  <a:cubicBezTo>
                    <a:pt x="113470" y="12693"/>
                    <a:pt x="118307" y="8305"/>
                    <a:pt x="124205" y="5190"/>
                  </a:cubicBezTo>
                  <a:cubicBezTo>
                    <a:pt x="125668" y="4411"/>
                    <a:pt x="127226" y="3821"/>
                    <a:pt x="128736" y="3137"/>
                  </a:cubicBezTo>
                  <a:cubicBezTo>
                    <a:pt x="128852" y="3082"/>
                    <a:pt x="128944" y="3059"/>
                    <a:pt x="129020" y="3059"/>
                  </a:cubicBezTo>
                  <a:close/>
                  <a:moveTo>
                    <a:pt x="27250" y="1"/>
                  </a:moveTo>
                  <a:cubicBezTo>
                    <a:pt x="27054" y="1"/>
                    <a:pt x="26890" y="99"/>
                    <a:pt x="26710" y="377"/>
                  </a:cubicBezTo>
                  <a:cubicBezTo>
                    <a:pt x="25719" y="2005"/>
                    <a:pt x="24633" y="3562"/>
                    <a:pt x="23690" y="5190"/>
                  </a:cubicBezTo>
                  <a:cubicBezTo>
                    <a:pt x="20009" y="11514"/>
                    <a:pt x="18569" y="18451"/>
                    <a:pt x="18310" y="25694"/>
                  </a:cubicBezTo>
                  <a:cubicBezTo>
                    <a:pt x="18003" y="34495"/>
                    <a:pt x="19796" y="43249"/>
                    <a:pt x="23572" y="51201"/>
                  </a:cubicBezTo>
                  <a:cubicBezTo>
                    <a:pt x="23973" y="52074"/>
                    <a:pt x="24185" y="52805"/>
                    <a:pt x="23595" y="53655"/>
                  </a:cubicBezTo>
                  <a:cubicBezTo>
                    <a:pt x="23406" y="53985"/>
                    <a:pt x="23265" y="54363"/>
                    <a:pt x="23171" y="54740"/>
                  </a:cubicBezTo>
                  <a:cubicBezTo>
                    <a:pt x="21826" y="58586"/>
                    <a:pt x="22581" y="62409"/>
                    <a:pt x="23383" y="66302"/>
                  </a:cubicBezTo>
                  <a:lnTo>
                    <a:pt x="27772" y="62267"/>
                  </a:lnTo>
                  <a:lnTo>
                    <a:pt x="27937" y="62409"/>
                  </a:lnTo>
                  <a:cubicBezTo>
                    <a:pt x="26757" y="65028"/>
                    <a:pt x="25506" y="67576"/>
                    <a:pt x="23265" y="69487"/>
                  </a:cubicBezTo>
                  <a:cubicBezTo>
                    <a:pt x="22368" y="70269"/>
                    <a:pt x="21224" y="70715"/>
                    <a:pt x="20030" y="70715"/>
                  </a:cubicBezTo>
                  <a:cubicBezTo>
                    <a:pt x="20000" y="70715"/>
                    <a:pt x="19969" y="70715"/>
                    <a:pt x="19938" y="70714"/>
                  </a:cubicBezTo>
                  <a:cubicBezTo>
                    <a:pt x="19442" y="70714"/>
                    <a:pt x="18923" y="70809"/>
                    <a:pt x="18404" y="70856"/>
                  </a:cubicBezTo>
                  <a:cubicBezTo>
                    <a:pt x="18239" y="70856"/>
                    <a:pt x="18050" y="70856"/>
                    <a:pt x="18074" y="71115"/>
                  </a:cubicBezTo>
                  <a:cubicBezTo>
                    <a:pt x="18263" y="72791"/>
                    <a:pt x="18286" y="74489"/>
                    <a:pt x="19277" y="76000"/>
                  </a:cubicBezTo>
                  <a:cubicBezTo>
                    <a:pt x="20339" y="77628"/>
                    <a:pt x="21920" y="78855"/>
                    <a:pt x="23760" y="79539"/>
                  </a:cubicBezTo>
                  <a:cubicBezTo>
                    <a:pt x="24280" y="79751"/>
                    <a:pt x="24350" y="79964"/>
                    <a:pt x="24209" y="80459"/>
                  </a:cubicBezTo>
                  <a:cubicBezTo>
                    <a:pt x="23902" y="81592"/>
                    <a:pt x="23454" y="82677"/>
                    <a:pt x="22840" y="83692"/>
                  </a:cubicBezTo>
                  <a:cubicBezTo>
                    <a:pt x="21047" y="86617"/>
                    <a:pt x="18286" y="88222"/>
                    <a:pt x="15077" y="89142"/>
                  </a:cubicBezTo>
                  <a:cubicBezTo>
                    <a:pt x="13119" y="89685"/>
                    <a:pt x="11113" y="89803"/>
                    <a:pt x="9108" y="89992"/>
                  </a:cubicBezTo>
                  <a:cubicBezTo>
                    <a:pt x="8730" y="90039"/>
                    <a:pt x="8612" y="90133"/>
                    <a:pt x="8659" y="90534"/>
                  </a:cubicBezTo>
                  <a:cubicBezTo>
                    <a:pt x="8754" y="91218"/>
                    <a:pt x="8754" y="91903"/>
                    <a:pt x="8848" y="92587"/>
                  </a:cubicBezTo>
                  <a:cubicBezTo>
                    <a:pt x="9698" y="97802"/>
                    <a:pt x="12057" y="101931"/>
                    <a:pt x="17154" y="104054"/>
                  </a:cubicBezTo>
                  <a:cubicBezTo>
                    <a:pt x="17720" y="104290"/>
                    <a:pt x="17744" y="104503"/>
                    <a:pt x="17508" y="104998"/>
                  </a:cubicBezTo>
                  <a:cubicBezTo>
                    <a:pt x="15313" y="109576"/>
                    <a:pt x="13237" y="114177"/>
                    <a:pt x="11255" y="118801"/>
                  </a:cubicBezTo>
                  <a:cubicBezTo>
                    <a:pt x="10618" y="120312"/>
                    <a:pt x="9816" y="121727"/>
                    <a:pt x="8636" y="122883"/>
                  </a:cubicBezTo>
                  <a:cubicBezTo>
                    <a:pt x="7661" y="123836"/>
                    <a:pt x="6511" y="124396"/>
                    <a:pt x="5124" y="124396"/>
                  </a:cubicBezTo>
                  <a:cubicBezTo>
                    <a:pt x="5068" y="124396"/>
                    <a:pt x="5012" y="124395"/>
                    <a:pt x="4955" y="124394"/>
                  </a:cubicBezTo>
                  <a:cubicBezTo>
                    <a:pt x="4106" y="124370"/>
                    <a:pt x="3398" y="123969"/>
                    <a:pt x="2666" y="123686"/>
                  </a:cubicBezTo>
                  <a:cubicBezTo>
                    <a:pt x="1793" y="123308"/>
                    <a:pt x="944" y="122931"/>
                    <a:pt x="0" y="122529"/>
                  </a:cubicBezTo>
                  <a:lnTo>
                    <a:pt x="0" y="122529"/>
                  </a:lnTo>
                  <a:cubicBezTo>
                    <a:pt x="94" y="123591"/>
                    <a:pt x="212" y="124535"/>
                    <a:pt x="283" y="125455"/>
                  </a:cubicBezTo>
                  <a:cubicBezTo>
                    <a:pt x="590" y="130505"/>
                    <a:pt x="2926" y="134469"/>
                    <a:pt x="6819" y="137560"/>
                  </a:cubicBezTo>
                  <a:cubicBezTo>
                    <a:pt x="9391" y="139636"/>
                    <a:pt x="12388" y="140863"/>
                    <a:pt x="15573" y="141594"/>
                  </a:cubicBezTo>
                  <a:cubicBezTo>
                    <a:pt x="16116" y="141712"/>
                    <a:pt x="16186" y="141807"/>
                    <a:pt x="15809" y="142255"/>
                  </a:cubicBezTo>
                  <a:cubicBezTo>
                    <a:pt x="14723" y="143506"/>
                    <a:pt x="13850" y="144969"/>
                    <a:pt x="13284" y="146550"/>
                  </a:cubicBezTo>
                  <a:cubicBezTo>
                    <a:pt x="11845" y="150348"/>
                    <a:pt x="12081" y="154147"/>
                    <a:pt x="13213" y="157970"/>
                  </a:cubicBezTo>
                  <a:cubicBezTo>
                    <a:pt x="14134" y="161108"/>
                    <a:pt x="15738" y="163986"/>
                    <a:pt x="17059" y="166936"/>
                  </a:cubicBezTo>
                  <a:cubicBezTo>
                    <a:pt x="17413" y="167691"/>
                    <a:pt x="17767" y="168422"/>
                    <a:pt x="18216" y="169343"/>
                  </a:cubicBezTo>
                  <a:cubicBezTo>
                    <a:pt x="18569" y="167479"/>
                    <a:pt x="18900" y="165827"/>
                    <a:pt x="19183" y="164175"/>
                  </a:cubicBezTo>
                  <a:cubicBezTo>
                    <a:pt x="19537" y="162217"/>
                    <a:pt x="19844" y="160258"/>
                    <a:pt x="20811" y="158489"/>
                  </a:cubicBezTo>
                  <a:cubicBezTo>
                    <a:pt x="21448" y="157262"/>
                    <a:pt x="22392" y="156200"/>
                    <a:pt x="23524" y="155421"/>
                  </a:cubicBezTo>
                  <a:cubicBezTo>
                    <a:pt x="23705" y="155294"/>
                    <a:pt x="23851" y="155215"/>
                    <a:pt x="23975" y="155215"/>
                  </a:cubicBezTo>
                  <a:cubicBezTo>
                    <a:pt x="24128" y="155215"/>
                    <a:pt x="24246" y="155335"/>
                    <a:pt x="24350" y="155634"/>
                  </a:cubicBezTo>
                  <a:cubicBezTo>
                    <a:pt x="24822" y="156884"/>
                    <a:pt x="25153" y="158158"/>
                    <a:pt x="25388" y="159480"/>
                  </a:cubicBezTo>
                  <a:cubicBezTo>
                    <a:pt x="26120" y="163986"/>
                    <a:pt x="25742" y="168446"/>
                    <a:pt x="24846" y="172882"/>
                  </a:cubicBezTo>
                  <a:cubicBezTo>
                    <a:pt x="24539" y="174321"/>
                    <a:pt x="24232" y="175761"/>
                    <a:pt x="23902" y="177294"/>
                  </a:cubicBezTo>
                  <a:cubicBezTo>
                    <a:pt x="25365" y="177129"/>
                    <a:pt x="26710" y="177011"/>
                    <a:pt x="28031" y="176799"/>
                  </a:cubicBezTo>
                  <a:cubicBezTo>
                    <a:pt x="31122" y="176280"/>
                    <a:pt x="34072" y="175147"/>
                    <a:pt x="36691" y="173425"/>
                  </a:cubicBezTo>
                  <a:cubicBezTo>
                    <a:pt x="36875" y="173305"/>
                    <a:pt x="37014" y="173216"/>
                    <a:pt x="37118" y="173216"/>
                  </a:cubicBezTo>
                  <a:cubicBezTo>
                    <a:pt x="37240" y="173216"/>
                    <a:pt x="37313" y="173340"/>
                    <a:pt x="37351" y="173684"/>
                  </a:cubicBezTo>
                  <a:cubicBezTo>
                    <a:pt x="37493" y="174911"/>
                    <a:pt x="37752" y="176114"/>
                    <a:pt x="38130" y="177271"/>
                  </a:cubicBezTo>
                  <a:cubicBezTo>
                    <a:pt x="39664" y="182013"/>
                    <a:pt x="42471" y="185930"/>
                    <a:pt x="45893" y="189469"/>
                  </a:cubicBezTo>
                  <a:cubicBezTo>
                    <a:pt x="48441" y="192112"/>
                    <a:pt x="51343" y="194354"/>
                    <a:pt x="54128" y="196737"/>
                  </a:cubicBezTo>
                  <a:cubicBezTo>
                    <a:pt x="54163" y="196784"/>
                    <a:pt x="54216" y="196808"/>
                    <a:pt x="54269" y="196808"/>
                  </a:cubicBezTo>
                  <a:cubicBezTo>
                    <a:pt x="54322" y="196808"/>
                    <a:pt x="54375" y="196784"/>
                    <a:pt x="54411" y="196737"/>
                  </a:cubicBezTo>
                  <a:cubicBezTo>
                    <a:pt x="54245" y="195179"/>
                    <a:pt x="54080" y="193575"/>
                    <a:pt x="53915" y="191970"/>
                  </a:cubicBezTo>
                  <a:lnTo>
                    <a:pt x="53915" y="191970"/>
                  </a:lnTo>
                  <a:cubicBezTo>
                    <a:pt x="54057" y="191994"/>
                    <a:pt x="54104" y="191994"/>
                    <a:pt x="54104" y="191994"/>
                  </a:cubicBezTo>
                  <a:cubicBezTo>
                    <a:pt x="54222" y="192159"/>
                    <a:pt x="54340" y="192301"/>
                    <a:pt x="54458" y="192466"/>
                  </a:cubicBezTo>
                  <a:cubicBezTo>
                    <a:pt x="57101" y="195958"/>
                    <a:pt x="60758" y="198554"/>
                    <a:pt x="64958" y="199828"/>
                  </a:cubicBezTo>
                  <a:cubicBezTo>
                    <a:pt x="66350" y="200229"/>
                    <a:pt x="67766" y="200559"/>
                    <a:pt x="69181" y="200795"/>
                  </a:cubicBezTo>
                  <a:cubicBezTo>
                    <a:pt x="69559" y="200890"/>
                    <a:pt x="69936" y="200890"/>
                    <a:pt x="70196" y="201314"/>
                  </a:cubicBezTo>
                  <a:cubicBezTo>
                    <a:pt x="72201" y="204641"/>
                    <a:pt x="75269" y="206930"/>
                    <a:pt x="78313" y="209219"/>
                  </a:cubicBezTo>
                  <a:cubicBezTo>
                    <a:pt x="78378" y="209311"/>
                    <a:pt x="78481" y="209359"/>
                    <a:pt x="78583" y="209359"/>
                  </a:cubicBezTo>
                  <a:cubicBezTo>
                    <a:pt x="78664" y="209359"/>
                    <a:pt x="78746" y="209329"/>
                    <a:pt x="78808" y="209266"/>
                  </a:cubicBezTo>
                  <a:cubicBezTo>
                    <a:pt x="80767" y="208039"/>
                    <a:pt x="82867" y="207071"/>
                    <a:pt x="84872" y="205939"/>
                  </a:cubicBezTo>
                  <a:cubicBezTo>
                    <a:pt x="86146" y="205255"/>
                    <a:pt x="87302" y="204358"/>
                    <a:pt x="88293" y="203296"/>
                  </a:cubicBezTo>
                  <a:cubicBezTo>
                    <a:pt x="88743" y="202785"/>
                    <a:pt x="88968" y="202532"/>
                    <a:pt x="89212" y="202532"/>
                  </a:cubicBezTo>
                  <a:cubicBezTo>
                    <a:pt x="89442" y="202532"/>
                    <a:pt x="89689" y="202756"/>
                    <a:pt x="90157" y="203202"/>
                  </a:cubicBezTo>
                  <a:cubicBezTo>
                    <a:pt x="90398" y="203506"/>
                    <a:pt x="90757" y="203658"/>
                    <a:pt x="91126" y="203658"/>
                  </a:cubicBezTo>
                  <a:cubicBezTo>
                    <a:pt x="91301" y="203658"/>
                    <a:pt x="91477" y="203624"/>
                    <a:pt x="91644" y="203556"/>
                  </a:cubicBezTo>
                  <a:cubicBezTo>
                    <a:pt x="94004" y="202777"/>
                    <a:pt x="95868" y="201267"/>
                    <a:pt x="97519" y="199497"/>
                  </a:cubicBezTo>
                  <a:cubicBezTo>
                    <a:pt x="99525" y="197327"/>
                    <a:pt x="101153" y="194849"/>
                    <a:pt x="102805" y="192419"/>
                  </a:cubicBezTo>
                  <a:cubicBezTo>
                    <a:pt x="102899" y="192254"/>
                    <a:pt x="102970" y="191994"/>
                    <a:pt x="103300" y="191947"/>
                  </a:cubicBezTo>
                  <a:lnTo>
                    <a:pt x="103300" y="191947"/>
                  </a:lnTo>
                  <a:cubicBezTo>
                    <a:pt x="103111" y="193575"/>
                    <a:pt x="102946" y="195156"/>
                    <a:pt x="102757" y="196878"/>
                  </a:cubicBezTo>
                  <a:cubicBezTo>
                    <a:pt x="103064" y="196642"/>
                    <a:pt x="103276" y="196501"/>
                    <a:pt x="103442" y="196359"/>
                  </a:cubicBezTo>
                  <a:cubicBezTo>
                    <a:pt x="104999" y="195038"/>
                    <a:pt x="106580" y="193740"/>
                    <a:pt x="108113" y="192395"/>
                  </a:cubicBezTo>
                  <a:cubicBezTo>
                    <a:pt x="111629" y="189399"/>
                    <a:pt x="114697" y="186001"/>
                    <a:pt x="116985" y="181942"/>
                  </a:cubicBezTo>
                  <a:cubicBezTo>
                    <a:pt x="118566" y="179182"/>
                    <a:pt x="119581" y="176138"/>
                    <a:pt x="119958" y="173000"/>
                  </a:cubicBezTo>
                  <a:cubicBezTo>
                    <a:pt x="121185" y="173802"/>
                    <a:pt x="122459" y="174510"/>
                    <a:pt x="123804" y="175123"/>
                  </a:cubicBezTo>
                  <a:cubicBezTo>
                    <a:pt x="126471" y="176327"/>
                    <a:pt x="129302" y="176893"/>
                    <a:pt x="132204" y="177129"/>
                  </a:cubicBezTo>
                  <a:cubicBezTo>
                    <a:pt x="132509" y="177154"/>
                    <a:pt x="132732" y="177177"/>
                    <a:pt x="132890" y="177177"/>
                  </a:cubicBezTo>
                  <a:cubicBezTo>
                    <a:pt x="133332" y="177177"/>
                    <a:pt x="133268" y="176996"/>
                    <a:pt x="133077" y="176162"/>
                  </a:cubicBezTo>
                  <a:cubicBezTo>
                    <a:pt x="132275" y="172528"/>
                    <a:pt x="131544" y="168871"/>
                    <a:pt x="131473" y="165119"/>
                  </a:cubicBezTo>
                  <a:cubicBezTo>
                    <a:pt x="131426" y="161934"/>
                    <a:pt x="131709" y="158795"/>
                    <a:pt x="132794" y="155752"/>
                  </a:cubicBezTo>
                  <a:cubicBezTo>
                    <a:pt x="132933" y="155377"/>
                    <a:pt x="133072" y="155206"/>
                    <a:pt x="133273" y="155206"/>
                  </a:cubicBezTo>
                  <a:cubicBezTo>
                    <a:pt x="133414" y="155206"/>
                    <a:pt x="133585" y="155290"/>
                    <a:pt x="133809" y="155445"/>
                  </a:cubicBezTo>
                  <a:cubicBezTo>
                    <a:pt x="135744" y="156861"/>
                    <a:pt x="136876" y="158843"/>
                    <a:pt x="137395" y="161108"/>
                  </a:cubicBezTo>
                  <a:cubicBezTo>
                    <a:pt x="138009" y="163774"/>
                    <a:pt x="138433" y="166464"/>
                    <a:pt x="138952" y="169177"/>
                  </a:cubicBezTo>
                  <a:cubicBezTo>
                    <a:pt x="139212" y="169012"/>
                    <a:pt x="139236" y="168753"/>
                    <a:pt x="139354" y="168540"/>
                  </a:cubicBezTo>
                  <a:cubicBezTo>
                    <a:pt x="140156" y="166818"/>
                    <a:pt x="140982" y="165095"/>
                    <a:pt x="141784" y="163349"/>
                  </a:cubicBezTo>
                  <a:cubicBezTo>
                    <a:pt x="143152" y="160424"/>
                    <a:pt x="144332" y="157451"/>
                    <a:pt x="144710" y="154218"/>
                  </a:cubicBezTo>
                  <a:cubicBezTo>
                    <a:pt x="145276" y="149735"/>
                    <a:pt x="144214" y="145747"/>
                    <a:pt x="141383" y="142232"/>
                  </a:cubicBezTo>
                  <a:cubicBezTo>
                    <a:pt x="141241" y="142066"/>
                    <a:pt x="141029" y="141948"/>
                    <a:pt x="141029" y="141689"/>
                  </a:cubicBezTo>
                  <a:cubicBezTo>
                    <a:pt x="152119" y="138645"/>
                    <a:pt x="156673" y="133218"/>
                    <a:pt x="157097" y="122482"/>
                  </a:cubicBezTo>
                  <a:lnTo>
                    <a:pt x="157097" y="122482"/>
                  </a:lnTo>
                  <a:cubicBezTo>
                    <a:pt x="155941" y="123001"/>
                    <a:pt x="154856" y="123450"/>
                    <a:pt x="153841" y="123922"/>
                  </a:cubicBezTo>
                  <a:cubicBezTo>
                    <a:pt x="153157" y="124232"/>
                    <a:pt x="152500" y="124383"/>
                    <a:pt x="151867" y="124383"/>
                  </a:cubicBezTo>
                  <a:cubicBezTo>
                    <a:pt x="150819" y="124383"/>
                    <a:pt x="149837" y="123970"/>
                    <a:pt x="148910" y="123190"/>
                  </a:cubicBezTo>
                  <a:cubicBezTo>
                    <a:pt x="147588" y="122081"/>
                    <a:pt x="146739" y="120665"/>
                    <a:pt x="146078" y="119108"/>
                  </a:cubicBezTo>
                  <a:cubicBezTo>
                    <a:pt x="144002" y="114318"/>
                    <a:pt x="141902" y="109552"/>
                    <a:pt x="139613" y="104857"/>
                  </a:cubicBezTo>
                  <a:cubicBezTo>
                    <a:pt x="139354" y="104314"/>
                    <a:pt x="139613" y="104243"/>
                    <a:pt x="139991" y="104102"/>
                  </a:cubicBezTo>
                  <a:cubicBezTo>
                    <a:pt x="143011" y="102851"/>
                    <a:pt x="145205" y="100680"/>
                    <a:pt x="146692" y="97778"/>
                  </a:cubicBezTo>
                  <a:cubicBezTo>
                    <a:pt x="147754" y="95631"/>
                    <a:pt x="148367" y="93295"/>
                    <a:pt x="148461" y="90912"/>
                  </a:cubicBezTo>
                  <a:cubicBezTo>
                    <a:pt x="148532" y="89968"/>
                    <a:pt x="148579" y="89944"/>
                    <a:pt x="147588" y="89897"/>
                  </a:cubicBezTo>
                  <a:cubicBezTo>
                    <a:pt x="145819" y="89803"/>
                    <a:pt x="144025" y="89543"/>
                    <a:pt x="142279" y="89142"/>
                  </a:cubicBezTo>
                  <a:cubicBezTo>
                    <a:pt x="137655" y="87892"/>
                    <a:pt x="134304" y="85249"/>
                    <a:pt x="133006" y="80435"/>
                  </a:cubicBezTo>
                  <a:cubicBezTo>
                    <a:pt x="132841" y="79822"/>
                    <a:pt x="133006" y="79657"/>
                    <a:pt x="133526" y="79421"/>
                  </a:cubicBezTo>
                  <a:cubicBezTo>
                    <a:pt x="136758" y="78029"/>
                    <a:pt x="138811" y="75787"/>
                    <a:pt x="138976" y="72083"/>
                  </a:cubicBezTo>
                  <a:cubicBezTo>
                    <a:pt x="139023" y="70738"/>
                    <a:pt x="139094" y="70714"/>
                    <a:pt x="137702" y="70714"/>
                  </a:cubicBezTo>
                  <a:cubicBezTo>
                    <a:pt x="137649" y="70716"/>
                    <a:pt x="137596" y="70716"/>
                    <a:pt x="137543" y="70716"/>
                  </a:cubicBezTo>
                  <a:cubicBezTo>
                    <a:pt x="135854" y="70716"/>
                    <a:pt x="134245" y="69991"/>
                    <a:pt x="133124" y="68756"/>
                  </a:cubicBezTo>
                  <a:cubicBezTo>
                    <a:pt x="131567" y="67080"/>
                    <a:pt x="130505" y="65122"/>
                    <a:pt x="129538" y="63116"/>
                  </a:cubicBezTo>
                  <a:cubicBezTo>
                    <a:pt x="129255" y="62527"/>
                    <a:pt x="129420" y="62314"/>
                    <a:pt x="129986" y="62149"/>
                  </a:cubicBezTo>
                  <a:cubicBezTo>
                    <a:pt x="130830" y="61868"/>
                    <a:pt x="131670" y="61746"/>
                    <a:pt x="132504" y="61746"/>
                  </a:cubicBezTo>
                  <a:cubicBezTo>
                    <a:pt x="133699" y="61746"/>
                    <a:pt x="134883" y="61996"/>
                    <a:pt x="136050" y="62385"/>
                  </a:cubicBezTo>
                  <a:cubicBezTo>
                    <a:pt x="137088" y="62739"/>
                    <a:pt x="138103" y="63164"/>
                    <a:pt x="139141" y="63565"/>
                  </a:cubicBezTo>
                  <a:cubicBezTo>
                    <a:pt x="139264" y="63602"/>
                    <a:pt x="139399" y="63683"/>
                    <a:pt x="139508" y="63683"/>
                  </a:cubicBezTo>
                  <a:cubicBezTo>
                    <a:pt x="139608" y="63683"/>
                    <a:pt x="139685" y="63614"/>
                    <a:pt x="139708" y="63376"/>
                  </a:cubicBezTo>
                  <a:cubicBezTo>
                    <a:pt x="139943" y="61205"/>
                    <a:pt x="140203" y="59082"/>
                    <a:pt x="139259" y="57005"/>
                  </a:cubicBezTo>
                  <a:cubicBezTo>
                    <a:pt x="138174" y="54551"/>
                    <a:pt x="136381" y="52805"/>
                    <a:pt x="134115" y="51508"/>
                  </a:cubicBezTo>
                  <a:cubicBezTo>
                    <a:pt x="133620" y="51224"/>
                    <a:pt x="133596" y="50988"/>
                    <a:pt x="133809" y="50517"/>
                  </a:cubicBezTo>
                  <a:cubicBezTo>
                    <a:pt x="134233" y="49691"/>
                    <a:pt x="134635" y="48841"/>
                    <a:pt x="134965" y="47992"/>
                  </a:cubicBezTo>
                  <a:cubicBezTo>
                    <a:pt x="139424" y="36525"/>
                    <a:pt x="140345" y="24845"/>
                    <a:pt x="136687" y="13000"/>
                  </a:cubicBezTo>
                  <a:cubicBezTo>
                    <a:pt x="135295" y="8517"/>
                    <a:pt x="133219" y="4270"/>
                    <a:pt x="130482" y="447"/>
                  </a:cubicBezTo>
                  <a:cubicBezTo>
                    <a:pt x="130346" y="243"/>
                    <a:pt x="130222" y="88"/>
                    <a:pt x="130013" y="88"/>
                  </a:cubicBezTo>
                  <a:cubicBezTo>
                    <a:pt x="129932" y="88"/>
                    <a:pt x="129839" y="111"/>
                    <a:pt x="129727" y="164"/>
                  </a:cubicBezTo>
                  <a:cubicBezTo>
                    <a:pt x="127013" y="1320"/>
                    <a:pt x="124276" y="2382"/>
                    <a:pt x="121704" y="3845"/>
                  </a:cubicBezTo>
                  <a:cubicBezTo>
                    <a:pt x="117693" y="6181"/>
                    <a:pt x="114107" y="9083"/>
                    <a:pt x="110756" y="12292"/>
                  </a:cubicBezTo>
                  <a:cubicBezTo>
                    <a:pt x="110632" y="12416"/>
                    <a:pt x="110398" y="12686"/>
                    <a:pt x="110311" y="12686"/>
                  </a:cubicBezTo>
                  <a:cubicBezTo>
                    <a:pt x="110299" y="12686"/>
                    <a:pt x="110290" y="12681"/>
                    <a:pt x="110284" y="12670"/>
                  </a:cubicBezTo>
                  <a:cubicBezTo>
                    <a:pt x="110143" y="12485"/>
                    <a:pt x="110024" y="12418"/>
                    <a:pt x="109923" y="12418"/>
                  </a:cubicBezTo>
                  <a:cubicBezTo>
                    <a:pt x="109687" y="12418"/>
                    <a:pt x="109543" y="12783"/>
                    <a:pt x="109411" y="12882"/>
                  </a:cubicBezTo>
                  <a:cubicBezTo>
                    <a:pt x="107028" y="14487"/>
                    <a:pt x="104692" y="16162"/>
                    <a:pt x="102356" y="17837"/>
                  </a:cubicBezTo>
                  <a:cubicBezTo>
                    <a:pt x="102203" y="17952"/>
                    <a:pt x="102089" y="18012"/>
                    <a:pt x="102004" y="18012"/>
                  </a:cubicBezTo>
                  <a:cubicBezTo>
                    <a:pt x="101879" y="18012"/>
                    <a:pt x="101818" y="17882"/>
                    <a:pt x="101790" y="17601"/>
                  </a:cubicBezTo>
                  <a:cubicBezTo>
                    <a:pt x="101719" y="16917"/>
                    <a:pt x="101578" y="16233"/>
                    <a:pt x="101389" y="15572"/>
                  </a:cubicBezTo>
                  <a:cubicBezTo>
                    <a:pt x="100445" y="12198"/>
                    <a:pt x="98416" y="9532"/>
                    <a:pt x="95773" y="7290"/>
                  </a:cubicBezTo>
                  <a:cubicBezTo>
                    <a:pt x="94924" y="6535"/>
                    <a:pt x="94098" y="5756"/>
                    <a:pt x="93154" y="4883"/>
                  </a:cubicBezTo>
                  <a:cubicBezTo>
                    <a:pt x="93060" y="5567"/>
                    <a:pt x="92989" y="6110"/>
                    <a:pt x="92918" y="6629"/>
                  </a:cubicBezTo>
                  <a:cubicBezTo>
                    <a:pt x="92564" y="8894"/>
                    <a:pt x="92399" y="11207"/>
                    <a:pt x="91738" y="13425"/>
                  </a:cubicBezTo>
                  <a:cubicBezTo>
                    <a:pt x="91054" y="15737"/>
                    <a:pt x="90346" y="16233"/>
                    <a:pt x="87987" y="16563"/>
                  </a:cubicBezTo>
                  <a:cubicBezTo>
                    <a:pt x="84754" y="17058"/>
                    <a:pt x="81569" y="17695"/>
                    <a:pt x="78596" y="19088"/>
                  </a:cubicBezTo>
                  <a:cubicBezTo>
                    <a:pt x="77652" y="19512"/>
                    <a:pt x="76850" y="20315"/>
                    <a:pt x="75930" y="20480"/>
                  </a:cubicBezTo>
                  <a:cubicBezTo>
                    <a:pt x="75791" y="20505"/>
                    <a:pt x="75649" y="20516"/>
                    <a:pt x="75506" y="20516"/>
                  </a:cubicBezTo>
                  <a:cubicBezTo>
                    <a:pt x="74697" y="20516"/>
                    <a:pt x="73822" y="20168"/>
                    <a:pt x="72980" y="20008"/>
                  </a:cubicBezTo>
                  <a:cubicBezTo>
                    <a:pt x="72933" y="19984"/>
                    <a:pt x="72886" y="19984"/>
                    <a:pt x="72839" y="19984"/>
                  </a:cubicBezTo>
                  <a:cubicBezTo>
                    <a:pt x="71799" y="19862"/>
                    <a:pt x="70757" y="19801"/>
                    <a:pt x="69716" y="19801"/>
                  </a:cubicBezTo>
                  <a:cubicBezTo>
                    <a:pt x="66951" y="19801"/>
                    <a:pt x="64200" y="20230"/>
                    <a:pt x="61560" y="21070"/>
                  </a:cubicBezTo>
                  <a:cubicBezTo>
                    <a:pt x="61051" y="21236"/>
                    <a:pt x="60528" y="21318"/>
                    <a:pt x="60008" y="21318"/>
                  </a:cubicBezTo>
                  <a:cubicBezTo>
                    <a:pt x="59058" y="21318"/>
                    <a:pt x="58121" y="21046"/>
                    <a:pt x="57313" y="20527"/>
                  </a:cubicBezTo>
                  <a:cubicBezTo>
                    <a:pt x="56086" y="19795"/>
                    <a:pt x="55024" y="18781"/>
                    <a:pt x="54245" y="17578"/>
                  </a:cubicBezTo>
                  <a:cubicBezTo>
                    <a:pt x="53066" y="15666"/>
                    <a:pt x="51485" y="14085"/>
                    <a:pt x="49951" y="12457"/>
                  </a:cubicBezTo>
                  <a:cubicBezTo>
                    <a:pt x="49839" y="12345"/>
                    <a:pt x="49770" y="12149"/>
                    <a:pt x="49502" y="12149"/>
                  </a:cubicBezTo>
                  <a:cubicBezTo>
                    <a:pt x="49487" y="12149"/>
                    <a:pt x="49472" y="12149"/>
                    <a:pt x="49456" y="12151"/>
                  </a:cubicBezTo>
                  <a:cubicBezTo>
                    <a:pt x="49408" y="12552"/>
                    <a:pt x="49338" y="12929"/>
                    <a:pt x="49267" y="13354"/>
                  </a:cubicBezTo>
                  <a:cubicBezTo>
                    <a:pt x="49220" y="13779"/>
                    <a:pt x="49243" y="14227"/>
                    <a:pt x="48937" y="14793"/>
                  </a:cubicBezTo>
                  <a:cubicBezTo>
                    <a:pt x="48795" y="14557"/>
                    <a:pt x="48630" y="14345"/>
                    <a:pt x="48465" y="14133"/>
                  </a:cubicBezTo>
                  <a:cubicBezTo>
                    <a:pt x="42542" y="8021"/>
                    <a:pt x="35841" y="3019"/>
                    <a:pt x="27724" y="117"/>
                  </a:cubicBezTo>
                  <a:cubicBezTo>
                    <a:pt x="27540" y="49"/>
                    <a:pt x="27387" y="1"/>
                    <a:pt x="2725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6003904" y="3214552"/>
              <a:ext cx="1526338" cy="817502"/>
            </a:xfrm>
            <a:custGeom>
              <a:avLst/>
              <a:gdLst/>
              <a:ahLst/>
              <a:cxnLst/>
              <a:rect l="l" t="t" r="r" b="b"/>
              <a:pathLst>
                <a:path w="84235" h="45116" extrusionOk="0">
                  <a:moveTo>
                    <a:pt x="11289" y="1"/>
                  </a:moveTo>
                  <a:cubicBezTo>
                    <a:pt x="11262" y="1"/>
                    <a:pt x="11235" y="1"/>
                    <a:pt x="11208" y="1"/>
                  </a:cubicBezTo>
                  <a:cubicBezTo>
                    <a:pt x="8023" y="48"/>
                    <a:pt x="5357" y="1417"/>
                    <a:pt x="2785" y="3139"/>
                  </a:cubicBezTo>
                  <a:cubicBezTo>
                    <a:pt x="2337" y="6301"/>
                    <a:pt x="1770" y="9439"/>
                    <a:pt x="1204" y="12577"/>
                  </a:cubicBezTo>
                  <a:cubicBezTo>
                    <a:pt x="850" y="14607"/>
                    <a:pt x="496" y="16636"/>
                    <a:pt x="166" y="18665"/>
                  </a:cubicBezTo>
                  <a:cubicBezTo>
                    <a:pt x="142" y="18925"/>
                    <a:pt x="1" y="19279"/>
                    <a:pt x="213" y="19444"/>
                  </a:cubicBezTo>
                  <a:cubicBezTo>
                    <a:pt x="275" y="19487"/>
                    <a:pt x="341" y="19504"/>
                    <a:pt x="410" y="19504"/>
                  </a:cubicBezTo>
                  <a:cubicBezTo>
                    <a:pt x="605" y="19504"/>
                    <a:pt x="817" y="19366"/>
                    <a:pt x="992" y="19279"/>
                  </a:cubicBezTo>
                  <a:cubicBezTo>
                    <a:pt x="2006" y="18807"/>
                    <a:pt x="2950" y="18146"/>
                    <a:pt x="3682" y="17297"/>
                  </a:cubicBezTo>
                  <a:cubicBezTo>
                    <a:pt x="5546" y="15267"/>
                    <a:pt x="6773" y="12861"/>
                    <a:pt x="7929" y="10407"/>
                  </a:cubicBezTo>
                  <a:cubicBezTo>
                    <a:pt x="8023" y="10171"/>
                    <a:pt x="8047" y="9888"/>
                    <a:pt x="8353" y="9722"/>
                  </a:cubicBezTo>
                  <a:cubicBezTo>
                    <a:pt x="8660" y="13498"/>
                    <a:pt x="8613" y="17320"/>
                    <a:pt x="10029" y="20907"/>
                  </a:cubicBezTo>
                  <a:cubicBezTo>
                    <a:pt x="10147" y="20859"/>
                    <a:pt x="10194" y="20836"/>
                    <a:pt x="10194" y="20836"/>
                  </a:cubicBezTo>
                  <a:cubicBezTo>
                    <a:pt x="10335" y="20671"/>
                    <a:pt x="10477" y="20506"/>
                    <a:pt x="10595" y="20317"/>
                  </a:cubicBezTo>
                  <a:cubicBezTo>
                    <a:pt x="13072" y="17037"/>
                    <a:pt x="16683" y="14843"/>
                    <a:pt x="20741" y="14135"/>
                  </a:cubicBezTo>
                  <a:cubicBezTo>
                    <a:pt x="20868" y="14111"/>
                    <a:pt x="20974" y="14099"/>
                    <a:pt x="21060" y="14099"/>
                  </a:cubicBezTo>
                  <a:cubicBezTo>
                    <a:pt x="21405" y="14099"/>
                    <a:pt x="21439" y="14295"/>
                    <a:pt x="21307" y="14748"/>
                  </a:cubicBezTo>
                  <a:cubicBezTo>
                    <a:pt x="21142" y="15291"/>
                    <a:pt x="21048" y="15857"/>
                    <a:pt x="20977" y="16400"/>
                  </a:cubicBezTo>
                  <a:cubicBezTo>
                    <a:pt x="20882" y="17509"/>
                    <a:pt x="20788" y="18618"/>
                    <a:pt x="21213" y="19680"/>
                  </a:cubicBezTo>
                  <a:cubicBezTo>
                    <a:pt x="21320" y="19931"/>
                    <a:pt x="21428" y="20264"/>
                    <a:pt x="21691" y="20264"/>
                  </a:cubicBezTo>
                  <a:cubicBezTo>
                    <a:pt x="21774" y="20264"/>
                    <a:pt x="21873" y="20231"/>
                    <a:pt x="21991" y="20152"/>
                  </a:cubicBezTo>
                  <a:cubicBezTo>
                    <a:pt x="22975" y="19528"/>
                    <a:pt x="23999" y="19336"/>
                    <a:pt x="25045" y="19336"/>
                  </a:cubicBezTo>
                  <a:cubicBezTo>
                    <a:pt x="25781" y="19336"/>
                    <a:pt x="26527" y="19431"/>
                    <a:pt x="27277" y="19538"/>
                  </a:cubicBezTo>
                  <a:cubicBezTo>
                    <a:pt x="27914" y="19609"/>
                    <a:pt x="28079" y="19868"/>
                    <a:pt x="27961" y="20482"/>
                  </a:cubicBezTo>
                  <a:cubicBezTo>
                    <a:pt x="27584" y="22252"/>
                    <a:pt x="26946" y="23927"/>
                    <a:pt x="26475" y="25649"/>
                  </a:cubicBezTo>
                  <a:cubicBezTo>
                    <a:pt x="26357" y="26098"/>
                    <a:pt x="26144" y="26546"/>
                    <a:pt x="26309" y="27136"/>
                  </a:cubicBezTo>
                  <a:cubicBezTo>
                    <a:pt x="28150" y="25862"/>
                    <a:pt x="30179" y="24965"/>
                    <a:pt x="32350" y="24470"/>
                  </a:cubicBezTo>
                  <a:cubicBezTo>
                    <a:pt x="33799" y="24183"/>
                    <a:pt x="35280" y="24036"/>
                    <a:pt x="36764" y="24036"/>
                  </a:cubicBezTo>
                  <a:cubicBezTo>
                    <a:pt x="37480" y="24036"/>
                    <a:pt x="38196" y="24070"/>
                    <a:pt x="38909" y="24139"/>
                  </a:cubicBezTo>
                  <a:cubicBezTo>
                    <a:pt x="38532" y="24753"/>
                    <a:pt x="38201" y="25248"/>
                    <a:pt x="37895" y="25791"/>
                  </a:cubicBezTo>
                  <a:cubicBezTo>
                    <a:pt x="36290" y="28835"/>
                    <a:pt x="36432" y="32020"/>
                    <a:pt x="37092" y="35276"/>
                  </a:cubicBezTo>
                  <a:cubicBezTo>
                    <a:pt x="37753" y="38556"/>
                    <a:pt x="39004" y="41694"/>
                    <a:pt x="39735" y="45115"/>
                  </a:cubicBezTo>
                  <a:cubicBezTo>
                    <a:pt x="40301" y="43275"/>
                    <a:pt x="40750" y="41553"/>
                    <a:pt x="40844" y="39571"/>
                  </a:cubicBezTo>
                  <a:cubicBezTo>
                    <a:pt x="42472" y="40963"/>
                    <a:pt x="43817" y="42308"/>
                    <a:pt x="44407" y="44266"/>
                  </a:cubicBezTo>
                  <a:cubicBezTo>
                    <a:pt x="44478" y="44502"/>
                    <a:pt x="44478" y="44832"/>
                    <a:pt x="44832" y="44879"/>
                  </a:cubicBezTo>
                  <a:cubicBezTo>
                    <a:pt x="44865" y="44884"/>
                    <a:pt x="44897" y="44886"/>
                    <a:pt x="44928" y="44886"/>
                  </a:cubicBezTo>
                  <a:cubicBezTo>
                    <a:pt x="45221" y="44886"/>
                    <a:pt x="45390" y="44690"/>
                    <a:pt x="45540" y="44455"/>
                  </a:cubicBezTo>
                  <a:cubicBezTo>
                    <a:pt x="46082" y="43629"/>
                    <a:pt x="46483" y="42732"/>
                    <a:pt x="46719" y="41765"/>
                  </a:cubicBezTo>
                  <a:cubicBezTo>
                    <a:pt x="47309" y="39618"/>
                    <a:pt x="47427" y="37376"/>
                    <a:pt x="47757" y="35158"/>
                  </a:cubicBezTo>
                  <a:cubicBezTo>
                    <a:pt x="48041" y="33271"/>
                    <a:pt x="48536" y="31454"/>
                    <a:pt x="49716" y="29896"/>
                  </a:cubicBezTo>
                  <a:cubicBezTo>
                    <a:pt x="49844" y="29740"/>
                    <a:pt x="49955" y="29592"/>
                    <a:pt x="50095" y="29592"/>
                  </a:cubicBezTo>
                  <a:cubicBezTo>
                    <a:pt x="50187" y="29592"/>
                    <a:pt x="50292" y="29657"/>
                    <a:pt x="50424" y="29826"/>
                  </a:cubicBezTo>
                  <a:cubicBezTo>
                    <a:pt x="52524" y="32445"/>
                    <a:pt x="54718" y="35017"/>
                    <a:pt x="56370" y="37966"/>
                  </a:cubicBezTo>
                  <a:cubicBezTo>
                    <a:pt x="56960" y="39051"/>
                    <a:pt x="57455" y="40184"/>
                    <a:pt x="58045" y="41293"/>
                  </a:cubicBezTo>
                  <a:cubicBezTo>
                    <a:pt x="58092" y="38792"/>
                    <a:pt x="58305" y="36314"/>
                    <a:pt x="58187" y="33837"/>
                  </a:cubicBezTo>
                  <a:cubicBezTo>
                    <a:pt x="58045" y="31359"/>
                    <a:pt x="57785" y="28929"/>
                    <a:pt x="56842" y="26452"/>
                  </a:cubicBezTo>
                  <a:lnTo>
                    <a:pt x="56842" y="26452"/>
                  </a:lnTo>
                  <a:cubicBezTo>
                    <a:pt x="57125" y="26570"/>
                    <a:pt x="57243" y="26593"/>
                    <a:pt x="57314" y="26640"/>
                  </a:cubicBezTo>
                  <a:cubicBezTo>
                    <a:pt x="57648" y="26827"/>
                    <a:pt x="57847" y="26940"/>
                    <a:pt x="57986" y="26940"/>
                  </a:cubicBezTo>
                  <a:cubicBezTo>
                    <a:pt x="58181" y="26940"/>
                    <a:pt x="58257" y="26719"/>
                    <a:pt x="58423" y="26168"/>
                  </a:cubicBezTo>
                  <a:cubicBezTo>
                    <a:pt x="58989" y="24139"/>
                    <a:pt x="58682" y="22275"/>
                    <a:pt x="57314" y="20647"/>
                  </a:cubicBezTo>
                  <a:cubicBezTo>
                    <a:pt x="56983" y="20293"/>
                    <a:pt x="56629" y="19986"/>
                    <a:pt x="56252" y="19680"/>
                  </a:cubicBezTo>
                  <a:cubicBezTo>
                    <a:pt x="56559" y="19585"/>
                    <a:pt x="56700" y="19515"/>
                    <a:pt x="56842" y="19491"/>
                  </a:cubicBezTo>
                  <a:cubicBezTo>
                    <a:pt x="57439" y="19354"/>
                    <a:pt x="58045" y="19285"/>
                    <a:pt x="58648" y="19285"/>
                  </a:cubicBezTo>
                  <a:cubicBezTo>
                    <a:pt x="59807" y="19285"/>
                    <a:pt x="60954" y="19537"/>
                    <a:pt x="62009" y="20034"/>
                  </a:cubicBezTo>
                  <a:cubicBezTo>
                    <a:pt x="62206" y="20132"/>
                    <a:pt x="62372" y="20180"/>
                    <a:pt x="62512" y="20180"/>
                  </a:cubicBezTo>
                  <a:cubicBezTo>
                    <a:pt x="62808" y="20180"/>
                    <a:pt x="62990" y="19969"/>
                    <a:pt x="63118" y="19585"/>
                  </a:cubicBezTo>
                  <a:cubicBezTo>
                    <a:pt x="63165" y="19420"/>
                    <a:pt x="63212" y="19255"/>
                    <a:pt x="63260" y="19090"/>
                  </a:cubicBezTo>
                  <a:cubicBezTo>
                    <a:pt x="63566" y="17650"/>
                    <a:pt x="63354" y="16211"/>
                    <a:pt x="63047" y="14795"/>
                  </a:cubicBezTo>
                  <a:cubicBezTo>
                    <a:pt x="62914" y="14211"/>
                    <a:pt x="62886" y="14040"/>
                    <a:pt x="63174" y="14040"/>
                  </a:cubicBezTo>
                  <a:cubicBezTo>
                    <a:pt x="63293" y="14040"/>
                    <a:pt x="63466" y="14070"/>
                    <a:pt x="63708" y="14111"/>
                  </a:cubicBezTo>
                  <a:cubicBezTo>
                    <a:pt x="67813" y="14843"/>
                    <a:pt x="71447" y="17131"/>
                    <a:pt x="73877" y="20506"/>
                  </a:cubicBezTo>
                  <a:cubicBezTo>
                    <a:pt x="73963" y="20612"/>
                    <a:pt x="74009" y="20795"/>
                    <a:pt x="74226" y="20795"/>
                  </a:cubicBezTo>
                  <a:cubicBezTo>
                    <a:pt x="74249" y="20795"/>
                    <a:pt x="74275" y="20793"/>
                    <a:pt x="74302" y="20789"/>
                  </a:cubicBezTo>
                  <a:cubicBezTo>
                    <a:pt x="75671" y="17249"/>
                    <a:pt x="75647" y="13451"/>
                    <a:pt x="75977" y="9652"/>
                  </a:cubicBezTo>
                  <a:cubicBezTo>
                    <a:pt x="76213" y="9911"/>
                    <a:pt x="76402" y="10242"/>
                    <a:pt x="76496" y="10572"/>
                  </a:cubicBezTo>
                  <a:cubicBezTo>
                    <a:pt x="77393" y="12625"/>
                    <a:pt x="78526" y="14559"/>
                    <a:pt x="79894" y="16353"/>
                  </a:cubicBezTo>
                  <a:cubicBezTo>
                    <a:pt x="80838" y="17580"/>
                    <a:pt x="81947" y="18689"/>
                    <a:pt x="83434" y="19279"/>
                  </a:cubicBezTo>
                  <a:cubicBezTo>
                    <a:pt x="83689" y="19374"/>
                    <a:pt x="83869" y="19430"/>
                    <a:pt x="83990" y="19430"/>
                  </a:cubicBezTo>
                  <a:cubicBezTo>
                    <a:pt x="84225" y="19430"/>
                    <a:pt x="84235" y="19219"/>
                    <a:pt x="84141" y="18689"/>
                  </a:cubicBezTo>
                  <a:cubicBezTo>
                    <a:pt x="83504" y="14866"/>
                    <a:pt x="82820" y="11044"/>
                    <a:pt x="82183" y="7221"/>
                  </a:cubicBezTo>
                  <a:cubicBezTo>
                    <a:pt x="81947" y="5900"/>
                    <a:pt x="81640" y="4602"/>
                    <a:pt x="81664" y="3257"/>
                  </a:cubicBezTo>
                  <a:cubicBezTo>
                    <a:pt x="81381" y="3069"/>
                    <a:pt x="81098" y="2856"/>
                    <a:pt x="80838" y="2715"/>
                  </a:cubicBezTo>
                  <a:cubicBezTo>
                    <a:pt x="78667" y="1393"/>
                    <a:pt x="76379" y="308"/>
                    <a:pt x="73783" y="96"/>
                  </a:cubicBezTo>
                  <a:cubicBezTo>
                    <a:pt x="73575" y="80"/>
                    <a:pt x="73370" y="72"/>
                    <a:pt x="73169" y="72"/>
                  </a:cubicBezTo>
                  <a:cubicBezTo>
                    <a:pt x="71546" y="72"/>
                    <a:pt x="70156" y="603"/>
                    <a:pt x="69064" y="2030"/>
                  </a:cubicBezTo>
                  <a:cubicBezTo>
                    <a:pt x="67695" y="3753"/>
                    <a:pt x="66704" y="5711"/>
                    <a:pt x="65525" y="7552"/>
                  </a:cubicBezTo>
                  <a:cubicBezTo>
                    <a:pt x="62858" y="11775"/>
                    <a:pt x="59673" y="15480"/>
                    <a:pt x="55332" y="18099"/>
                  </a:cubicBezTo>
                  <a:cubicBezTo>
                    <a:pt x="54199" y="18807"/>
                    <a:pt x="52901" y="19161"/>
                    <a:pt x="51580" y="19161"/>
                  </a:cubicBezTo>
                  <a:cubicBezTo>
                    <a:pt x="51250" y="19161"/>
                    <a:pt x="50943" y="19231"/>
                    <a:pt x="50660" y="19397"/>
                  </a:cubicBezTo>
                  <a:cubicBezTo>
                    <a:pt x="47963" y="21155"/>
                    <a:pt x="45248" y="22016"/>
                    <a:pt x="42525" y="22016"/>
                  </a:cubicBezTo>
                  <a:cubicBezTo>
                    <a:pt x="39839" y="22016"/>
                    <a:pt x="37144" y="21178"/>
                    <a:pt x="34450" y="19538"/>
                  </a:cubicBezTo>
                  <a:cubicBezTo>
                    <a:pt x="34100" y="19312"/>
                    <a:pt x="33679" y="19175"/>
                    <a:pt x="33248" y="19175"/>
                  </a:cubicBezTo>
                  <a:cubicBezTo>
                    <a:pt x="33185" y="19175"/>
                    <a:pt x="33121" y="19178"/>
                    <a:pt x="33058" y="19184"/>
                  </a:cubicBezTo>
                  <a:cubicBezTo>
                    <a:pt x="32905" y="19196"/>
                    <a:pt x="32753" y="19202"/>
                    <a:pt x="32601" y="19202"/>
                  </a:cubicBezTo>
                  <a:cubicBezTo>
                    <a:pt x="31552" y="19202"/>
                    <a:pt x="30520" y="18921"/>
                    <a:pt x="29613" y="18406"/>
                  </a:cubicBezTo>
                  <a:cubicBezTo>
                    <a:pt x="24964" y="15739"/>
                    <a:pt x="21590" y="11822"/>
                    <a:pt x="18782" y="7363"/>
                  </a:cubicBezTo>
                  <a:cubicBezTo>
                    <a:pt x="17650" y="5570"/>
                    <a:pt x="16730" y="3658"/>
                    <a:pt x="15385" y="2030"/>
                  </a:cubicBezTo>
                  <a:cubicBezTo>
                    <a:pt x="14293" y="730"/>
                    <a:pt x="12973" y="1"/>
                    <a:pt x="11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5712752" y="2878082"/>
              <a:ext cx="294595" cy="251578"/>
            </a:xfrm>
            <a:custGeom>
              <a:avLst/>
              <a:gdLst/>
              <a:ahLst/>
              <a:cxnLst/>
              <a:rect l="l" t="t" r="r" b="b"/>
              <a:pathLst>
                <a:path w="16258" h="13884" extrusionOk="0">
                  <a:moveTo>
                    <a:pt x="8495" y="1"/>
                  </a:moveTo>
                  <a:cubicBezTo>
                    <a:pt x="8542" y="284"/>
                    <a:pt x="8495" y="567"/>
                    <a:pt x="8329" y="779"/>
                  </a:cubicBezTo>
                  <a:cubicBezTo>
                    <a:pt x="7881" y="1794"/>
                    <a:pt x="7338" y="2761"/>
                    <a:pt x="6725" y="3658"/>
                  </a:cubicBezTo>
                  <a:cubicBezTo>
                    <a:pt x="5215" y="5876"/>
                    <a:pt x="3351" y="7646"/>
                    <a:pt x="661" y="8306"/>
                  </a:cubicBezTo>
                  <a:cubicBezTo>
                    <a:pt x="0" y="8495"/>
                    <a:pt x="71" y="8731"/>
                    <a:pt x="378" y="9203"/>
                  </a:cubicBezTo>
                  <a:cubicBezTo>
                    <a:pt x="1392" y="10855"/>
                    <a:pt x="2926" y="12105"/>
                    <a:pt x="4719" y="12813"/>
                  </a:cubicBezTo>
                  <a:cubicBezTo>
                    <a:pt x="6501" y="13519"/>
                    <a:pt x="8283" y="13884"/>
                    <a:pt x="10061" y="13884"/>
                  </a:cubicBezTo>
                  <a:cubicBezTo>
                    <a:pt x="11911" y="13884"/>
                    <a:pt x="13757" y="13489"/>
                    <a:pt x="15597" y="12671"/>
                  </a:cubicBezTo>
                  <a:cubicBezTo>
                    <a:pt x="15620" y="11185"/>
                    <a:pt x="15786" y="9698"/>
                    <a:pt x="16116" y="8235"/>
                  </a:cubicBezTo>
                  <a:cubicBezTo>
                    <a:pt x="16163" y="8070"/>
                    <a:pt x="16257" y="7882"/>
                    <a:pt x="16116" y="7740"/>
                  </a:cubicBezTo>
                  <a:cubicBezTo>
                    <a:pt x="16065" y="7696"/>
                    <a:pt x="16016" y="7678"/>
                    <a:pt x="15969" y="7678"/>
                  </a:cubicBezTo>
                  <a:cubicBezTo>
                    <a:pt x="15839" y="7678"/>
                    <a:pt x="15718" y="7806"/>
                    <a:pt x="15597" y="7858"/>
                  </a:cubicBezTo>
                  <a:cubicBezTo>
                    <a:pt x="13804" y="8802"/>
                    <a:pt x="12010" y="9793"/>
                    <a:pt x="10217" y="10737"/>
                  </a:cubicBezTo>
                  <a:cubicBezTo>
                    <a:pt x="9934" y="10878"/>
                    <a:pt x="9674" y="11138"/>
                    <a:pt x="9202" y="11138"/>
                  </a:cubicBezTo>
                  <a:cubicBezTo>
                    <a:pt x="9462" y="7174"/>
                    <a:pt x="10335" y="3469"/>
                    <a:pt x="13072" y="260"/>
                  </a:cubicBezTo>
                  <a:lnTo>
                    <a:pt x="13072" y="260"/>
                  </a:lnTo>
                  <a:cubicBezTo>
                    <a:pt x="12514" y="382"/>
                    <a:pt x="11931" y="453"/>
                    <a:pt x="11341" y="453"/>
                  </a:cubicBezTo>
                  <a:cubicBezTo>
                    <a:pt x="11132" y="453"/>
                    <a:pt x="10922" y="444"/>
                    <a:pt x="10713" y="425"/>
                  </a:cubicBezTo>
                  <a:cubicBezTo>
                    <a:pt x="9958" y="378"/>
                    <a:pt x="9226" y="237"/>
                    <a:pt x="8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7529390" y="2880220"/>
              <a:ext cx="292040" cy="248552"/>
            </a:xfrm>
            <a:custGeom>
              <a:avLst/>
              <a:gdLst/>
              <a:ahLst/>
              <a:cxnLst/>
              <a:rect l="l" t="t" r="r" b="b"/>
              <a:pathLst>
                <a:path w="16117" h="13717" extrusionOk="0">
                  <a:moveTo>
                    <a:pt x="7622" y="1"/>
                  </a:moveTo>
                  <a:cubicBezTo>
                    <a:pt x="6694" y="252"/>
                    <a:pt x="5766" y="336"/>
                    <a:pt x="4775" y="336"/>
                  </a:cubicBezTo>
                  <a:cubicBezTo>
                    <a:pt x="4279" y="336"/>
                    <a:pt x="3768" y="315"/>
                    <a:pt x="3233" y="284"/>
                  </a:cubicBezTo>
                  <a:lnTo>
                    <a:pt x="3233" y="284"/>
                  </a:lnTo>
                  <a:cubicBezTo>
                    <a:pt x="4106" y="1298"/>
                    <a:pt x="4814" y="2431"/>
                    <a:pt x="5380" y="3658"/>
                  </a:cubicBezTo>
                  <a:cubicBezTo>
                    <a:pt x="6371" y="5899"/>
                    <a:pt x="6772" y="8259"/>
                    <a:pt x="7032" y="10642"/>
                  </a:cubicBezTo>
                  <a:cubicBezTo>
                    <a:pt x="7069" y="10976"/>
                    <a:pt x="6996" y="11076"/>
                    <a:pt x="6878" y="11076"/>
                  </a:cubicBezTo>
                  <a:cubicBezTo>
                    <a:pt x="6770" y="11076"/>
                    <a:pt x="6624" y="10993"/>
                    <a:pt x="6489" y="10925"/>
                  </a:cubicBezTo>
                  <a:cubicBezTo>
                    <a:pt x="4578" y="9911"/>
                    <a:pt x="2667" y="8872"/>
                    <a:pt x="756" y="7858"/>
                  </a:cubicBezTo>
                  <a:cubicBezTo>
                    <a:pt x="580" y="7760"/>
                    <a:pt x="421" y="7598"/>
                    <a:pt x="171" y="7598"/>
                  </a:cubicBezTo>
                  <a:cubicBezTo>
                    <a:pt x="118" y="7598"/>
                    <a:pt x="62" y="7606"/>
                    <a:pt x="1" y="7622"/>
                  </a:cubicBezTo>
                  <a:cubicBezTo>
                    <a:pt x="402" y="9250"/>
                    <a:pt x="614" y="10902"/>
                    <a:pt x="590" y="12577"/>
                  </a:cubicBezTo>
                  <a:cubicBezTo>
                    <a:pt x="2337" y="13339"/>
                    <a:pt x="4223" y="13717"/>
                    <a:pt x="6118" y="13717"/>
                  </a:cubicBezTo>
                  <a:cubicBezTo>
                    <a:pt x="7039" y="13717"/>
                    <a:pt x="7962" y="13627"/>
                    <a:pt x="8872" y="13450"/>
                  </a:cubicBezTo>
                  <a:cubicBezTo>
                    <a:pt x="11775" y="12884"/>
                    <a:pt x="14205" y="11562"/>
                    <a:pt x="15833" y="8990"/>
                  </a:cubicBezTo>
                  <a:cubicBezTo>
                    <a:pt x="16116" y="8519"/>
                    <a:pt x="16069" y="8330"/>
                    <a:pt x="15526" y="8188"/>
                  </a:cubicBezTo>
                  <a:cubicBezTo>
                    <a:pt x="11326" y="6985"/>
                    <a:pt x="9179" y="3776"/>
                    <a:pt x="7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>
            <a:spLocks noGrp="1"/>
          </p:cNvSpPr>
          <p:nvPr>
            <p:ph type="title"/>
          </p:nvPr>
        </p:nvSpPr>
        <p:spPr>
          <a:xfrm>
            <a:off x="3006725" y="220345"/>
            <a:ext cx="3129280" cy="511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/>
              <a:t>REGISTRO</a:t>
            </a:r>
          </a:p>
        </p:txBody>
      </p:sp>
      <p:sp>
        <p:nvSpPr>
          <p:cNvPr id="360" name="Google Shape;360;p41"/>
          <p:cNvSpPr txBox="1">
            <a:spLocks noGrp="1"/>
          </p:cNvSpPr>
          <p:nvPr>
            <p:ph type="body" idx="1"/>
          </p:nvPr>
        </p:nvSpPr>
        <p:spPr>
          <a:xfrm>
            <a:off x="2542540" y="813435"/>
            <a:ext cx="4059555" cy="817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s-ES" altLang="en-GB" sz="1600">
                <a:latin typeface="Algerian" panose="04020705040A02060702" charset="0"/>
                <a:cs typeface="Algerian" panose="04020705040A02060702" charset="0"/>
                <a:sym typeface="+mn-ea"/>
              </a:rPr>
              <a:t>formulario a rellenar POR EL USUARIO para REGISTRARSE </a:t>
            </a:r>
            <a:endParaRPr lang="es-ES" altLang="en-GB" sz="1600">
              <a:latin typeface="Algerian" panose="04020705040A02060702" charset="0"/>
              <a:cs typeface="Algerian" panose="04020705040A02060702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s-ES" altLang="en-GB" sz="1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" y="1630680"/>
            <a:ext cx="6796405" cy="31235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>
            <a:spLocks noGrp="1"/>
          </p:cNvSpPr>
          <p:nvPr>
            <p:ph type="title"/>
          </p:nvPr>
        </p:nvSpPr>
        <p:spPr>
          <a:xfrm>
            <a:off x="1854200" y="207645"/>
            <a:ext cx="5434965" cy="511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/>
              <a:t>ERRORES REGISTRO</a:t>
            </a:r>
          </a:p>
        </p:txBody>
      </p:sp>
      <p:sp>
        <p:nvSpPr>
          <p:cNvPr id="360" name="Google Shape;360;p41"/>
          <p:cNvSpPr txBox="1">
            <a:spLocks noGrp="1"/>
          </p:cNvSpPr>
          <p:nvPr>
            <p:ph type="body" idx="1"/>
          </p:nvPr>
        </p:nvSpPr>
        <p:spPr>
          <a:xfrm>
            <a:off x="468630" y="1080770"/>
            <a:ext cx="4104005" cy="10998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s-ES" altLang="en-GB"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s-ES" altLang="en-GB" sz="1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" y="952500"/>
            <a:ext cx="3415665" cy="25488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695" y="952500"/>
            <a:ext cx="3407410" cy="25679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21665" y="3734435"/>
            <a:ext cx="32766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>
                <a:solidFill>
                  <a:schemeClr val="accent1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mensaje de error al introducir UN FORMATO Del correo incorrecto</a:t>
            </a:r>
            <a:endParaRPr lang="es-ES" altLang="en-US">
              <a:solidFill>
                <a:schemeClr val="accent1"/>
              </a:solidFill>
              <a:latin typeface="Algerian" panose="04020705040A02060702" charset="0"/>
              <a:cs typeface="Algerian" panose="04020705040A02060702" charset="0"/>
            </a:endParaRPr>
          </a:p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5058410" y="3753485"/>
            <a:ext cx="31413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n-US">
                <a:solidFill>
                  <a:schemeClr val="accent1"/>
                </a:solidFill>
                <a:latin typeface="Algerian" panose="04020705040A02060702" charset="0"/>
                <a:cs typeface="Algerian" panose="04020705040A02060702" charset="0"/>
                <a:sym typeface="+mn-ea"/>
              </a:rPr>
              <a:t>mensaje de error al introducir UNA CONTRASEÑA DÉBIL </a:t>
            </a:r>
            <a:endParaRPr lang="es-ES" altLang="en-US">
              <a:solidFill>
                <a:schemeClr val="accent1"/>
              </a:solidFill>
              <a:latin typeface="Algerian" panose="04020705040A02060702" charset="0"/>
              <a:cs typeface="Algerian" panose="04020705040A02060702" charset="0"/>
            </a:endParaRPr>
          </a:p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otball Club Company Profile by Slidesgo">
  <a:themeElements>
    <a:clrScheme name="Simple Light">
      <a:dk1>
        <a:srgbClr val="DE362B"/>
      </a:dk1>
      <a:lt1>
        <a:srgbClr val="1F1B20"/>
      </a:lt1>
      <a:dk2>
        <a:srgbClr val="FBFBF9"/>
      </a:dk2>
      <a:lt2>
        <a:srgbClr val="CECED1"/>
      </a:lt2>
      <a:accent1>
        <a:srgbClr val="FFFFFF"/>
      </a:accent1>
      <a:accent2>
        <a:srgbClr val="7F7E8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E36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161</Words>
  <Application>Microsoft Office PowerPoint</Application>
  <PresentationFormat>Presentación en pantalla (16:9)</PresentationFormat>
  <Paragraphs>35</Paragraphs>
  <Slides>11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0" baseType="lpstr">
      <vt:lpstr>Anaheim</vt:lpstr>
      <vt:lpstr>Algerian</vt:lpstr>
      <vt:lpstr>Arial</vt:lpstr>
      <vt:lpstr>Arimo</vt:lpstr>
      <vt:lpstr>Bahnschrift</vt:lpstr>
      <vt:lpstr>Roboto Condensed Light</vt:lpstr>
      <vt:lpstr>Dela Gothic One</vt:lpstr>
      <vt:lpstr>DM Sans</vt:lpstr>
      <vt:lpstr>Football Club Company Profile by Slidesgo</vt:lpstr>
      <vt:lpstr> Página web creada a través de nuestros gustos futbolísticos para consultar la clasificación de la 1ª División</vt:lpstr>
      <vt:lpstr>INDEX</vt:lpstr>
      <vt:lpstr>INDEX</vt:lpstr>
      <vt:lpstr>INICIO DE SESIÓN</vt:lpstr>
      <vt:lpstr>ERRORES INICIO SESIÓN</vt:lpstr>
      <vt:lpstr>GOOGLE</vt:lpstr>
      <vt:lpstr>GITHUB</vt:lpstr>
      <vt:lpstr>REGISTRO</vt:lpstr>
      <vt:lpstr>ERRORES REGISTRO</vt:lpstr>
      <vt:lpstr>PÁGINA PRINCIPAL</vt:lpstr>
      <vt:lpstr>GRACIAS POR VUESTRA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_x000d_La pagina para consultar la clasificación </dc:title>
  <dc:creator/>
  <cp:lastModifiedBy>Mhd Nour Sendyan</cp:lastModifiedBy>
  <cp:revision>9</cp:revision>
  <dcterms:created xsi:type="dcterms:W3CDTF">2023-03-04T13:46:00Z</dcterms:created>
  <dcterms:modified xsi:type="dcterms:W3CDTF">2023-03-04T16:00:02Z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6DCE61DDDEF8485592DBD973B38C5CFA</vt:lpwstr>
  </property>
  <property fmtid="{D5CDD505-2E9C-101B-9397-08002B2CF9AE}" pid="3" name="KSOProductBuildVer">
    <vt:lpwstr>1033-11.2.0.11486</vt:lpwstr>
  </property>
</Properties>
</file>